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907" autoAdjust="0"/>
    <p:restoredTop sz="96197"/>
  </p:normalViewPr>
  <p:slideViewPr>
    <p:cSldViewPr showGuides="1">
      <p:cViewPr varScale="1">
        <p:scale>
          <a:sx n="109" d="100"/>
          <a:sy n="109" d="100"/>
        </p:scale>
        <p:origin x="173" y="82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08/09/2025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9/8/2025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2F8D1068-6D0A-0DE5-3359-1FAE955268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69C099-D94F-762D-836C-6E29EC7272C4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5568106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Custom 30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0070C0"/>
      </a:hlink>
      <a:folHlink>
        <a:srgbClr val="0070C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54</TotalTime>
  <Words>0</Words>
  <Application>Microsoft Office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ESC_PPT_Light_220817-16-9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Elodie BENANI</cp:lastModifiedBy>
  <cp:revision>19</cp:revision>
  <dcterms:created xsi:type="dcterms:W3CDTF">2021-07-16T09:19:14Z</dcterms:created>
  <dcterms:modified xsi:type="dcterms:W3CDTF">2025-09-08T09:05:07Z</dcterms:modified>
</cp:coreProperties>
</file>