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022"/>
    <a:srgbClr val="878787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0" autoAdjust="0"/>
    <p:restoredTop sz="96197"/>
  </p:normalViewPr>
  <p:slideViewPr>
    <p:cSldViewPr showGuides="1">
      <p:cViewPr varScale="1">
        <p:scale>
          <a:sx n="98" d="100"/>
          <a:sy n="98" d="100"/>
        </p:scale>
        <p:origin x="830" y="293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09/10/2025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10/9/2025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defTabSz="360000"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sz="1100" b="0"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0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100" b="0"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5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 dirty="0"/>
              <a:t>Cliquez pour modifier les styles du texte du masque</a:t>
            </a:r>
          </a:p>
          <a:p>
            <a:pPr marL="266700" lvl="1" indent="-266700"/>
            <a:r>
              <a:rPr lang="fr-FR" dirty="0"/>
              <a:t>Deuxième niveau</a:t>
            </a:r>
          </a:p>
          <a:p>
            <a:pPr marL="266700" lvl="2" indent="-266700"/>
            <a:r>
              <a:rPr lang="fr-FR" dirty="0"/>
              <a:t>Troisième niveau</a:t>
            </a:r>
          </a:p>
          <a:p>
            <a:pPr marL="266700" lvl="3" indent="-266700"/>
            <a:r>
              <a:rPr lang="fr-FR" dirty="0"/>
              <a:t>Quatrième niveau</a:t>
            </a:r>
          </a:p>
          <a:p>
            <a:pPr marL="266700" lvl="4" indent="-266700"/>
            <a:r>
              <a:rPr lang="fr-FR" dirty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6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0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3A9A4-76F8-6C47-B859-3D618D50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D2CAC-B4A4-F34A-968A-832FBD91A23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36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7D0926-0385-47F2-0C71-C7A5503920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61C80-68FC-0A13-F550-ABAC44B60B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30034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Custom 31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005694"/>
      </a:hlink>
      <a:folHlink>
        <a:srgbClr val="005694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ESC_PPT_Light_220817-16-9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Elodie BENANI</cp:lastModifiedBy>
  <cp:revision>29</cp:revision>
  <dcterms:created xsi:type="dcterms:W3CDTF">2021-07-16T09:19:14Z</dcterms:created>
  <dcterms:modified xsi:type="dcterms:W3CDTF">2025-10-09T14:09:04Z</dcterms:modified>
</cp:coreProperties>
</file>