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10" d="100"/>
          <a:sy n="110" d="100"/>
        </p:scale>
        <p:origin x="77" y="67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17/02/2026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2/17/2026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F8D1068-6D0A-0DE5-3359-1FAE955268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69C099-D94F-762D-836C-6E29EC7272C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56810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Custom 39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5694"/>
      </a:hlink>
      <a:folHlink>
        <a:srgbClr val="005694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56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BENANI</cp:lastModifiedBy>
  <cp:revision>22</cp:revision>
  <dcterms:created xsi:type="dcterms:W3CDTF">2021-07-16T09:19:14Z</dcterms:created>
  <dcterms:modified xsi:type="dcterms:W3CDTF">2026-02-17T16:25:21Z</dcterms:modified>
</cp:coreProperties>
</file>