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8.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5" r:id="rId4"/>
    <p:sldMasterId id="2147484977" r:id="rId5"/>
    <p:sldMasterId id="2147485109" r:id="rId6"/>
    <p:sldMasterId id="2147485116" r:id="rId7"/>
    <p:sldMasterId id="2147485134" r:id="rId8"/>
    <p:sldMasterId id="2147485151" r:id="rId9"/>
    <p:sldMasterId id="2147485164" r:id="rId10"/>
    <p:sldMasterId id="2147485172" r:id="rId11"/>
  </p:sldMasterIdLst>
  <p:notesMasterIdLst>
    <p:notesMasterId r:id="rId22"/>
  </p:notesMasterIdLst>
  <p:handoutMasterIdLst>
    <p:handoutMasterId r:id="rId23"/>
  </p:handoutMasterIdLst>
  <p:sldIdLst>
    <p:sldId id="256" r:id="rId12"/>
    <p:sldId id="257" r:id="rId13"/>
    <p:sldId id="259" r:id="rId14"/>
    <p:sldId id="260" r:id="rId15"/>
    <p:sldId id="261" r:id="rId16"/>
    <p:sldId id="262" r:id="rId17"/>
    <p:sldId id="263" r:id="rId18"/>
    <p:sldId id="265" r:id="rId19"/>
    <p:sldId id="277" r:id="rId20"/>
    <p:sldId id="267" r:id="rId21"/>
  </p:sldIdLst>
  <p:sldSz cx="12192000" cy="6858000"/>
  <p:notesSz cx="6808788" cy="99409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CFED570-8782-406C-AA1F-ACF208057E40}">
          <p14:sldIdLst>
            <p14:sldId id="256"/>
            <p14:sldId id="257"/>
            <p14:sldId id="259"/>
            <p14:sldId id="260"/>
            <p14:sldId id="261"/>
            <p14:sldId id="262"/>
            <p14:sldId id="263"/>
            <p14:sldId id="265"/>
            <p14:sldId id="277"/>
            <p14:sldId id="267"/>
          </p14:sldIdLst>
        </p14:section>
      </p14:sectionLst>
    </p:ext>
    <p:ext uri="{EFAFB233-063F-42B5-8137-9DF3F51BA10A}">
      <p15:sldGuideLst xmlns:p15="http://schemas.microsoft.com/office/powerpoint/2012/main">
        <p15:guide id="1" orient="horz" pos="1820" userDrawn="1">
          <p15:clr>
            <a:srgbClr val="A4A3A4"/>
          </p15:clr>
        </p15:guide>
        <p15:guide id="2" pos="120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B1483C-64AD-BE4A-7190-84222913C9C2}" name="Peggy DUFOUR" initials="PD" userId="S::peggy.dufour@servier.com::3110064f-b337-4e15-9ccc-15ed02fdf417" providerId="AD"/>
  <p188:author id="{D3190E48-F008-6B18-F5B4-74431EC934B9}" name="WANG SHUO S.MONDE" initials="WS" userId="S::shuo.wang1@servier.com::0a814cf5-144c-4bc3-b74f-d502841d21af" providerId="AD"/>
  <p188:author id="{FA9D3E4D-109F-E6E9-FAC6-426F8F33D409}" name="Ling, Vicki" initials="PL" userId="S::pui.sha.v.ling@accenture.com::a1040c02-02ba-456b-966e-e676816e2788" providerId="AD"/>
  <p188:author id="{AC0AF750-9F22-829D-72FF-966F958DF6C3}" name="RAMOUL BLEGVAD SORAYA S.MONDE" initials="RS" userId="S::soraya.ramoulblegvad@servier.com::e301647d-198d-41a2-ab05-f08dc99acdf7" providerId="AD"/>
  <p188:author id="{7B02208D-C556-BDD6-D121-758F231491C4}" name="Béatrice PERRON" initials="BP" userId="S::beatrice.perron@servier.com::c9872855-f6db-44dc-810a-f11506f056e3" providerId="AD"/>
  <p188:author id="{1EEC709D-C2B7-773D-7F46-C0880C5D2773}" name="LANCEROTTO, Coralie" initials="LC" userId="S::coralie.lancerotto@accenture.com::97fd4f04-0074-4d2d-a6d2-bec2c5301903" providerId="AD"/>
  <p188:author id="{86FE29AC-C374-6096-FFE2-95BF8BA0973A}" name="BLANQUET DU CHAYLA SHERRALYNN S.MONDE" initials="BS" userId="S::sherralynn.blanquetduchayla@servier.com::a4fe60bc-4290-4470-89eb-47c7a3f46f07" providerId="AD"/>
  <p188:author id="{9433A5AD-16CF-F5C3-F649-5FFCA76B7D45}" name="LELOUP MARION S.MONDE" initials="LMS" userId="S::marion.leloup@servier.com::c91555bf-2265-40b3-96ce-be818b5d5ba6" providerId="AD"/>
  <p188:author id="{46C096B3-F8C3-52FC-8BA0-105AD985DD2A}" name="WEGENER Alexandre * WAVESTONE" initials="" userId="S::alexandre.wegener.part@servier.com::b8a2288d-1bed-4135-a7a6-822ed2c50088" providerId="AD"/>
  <p188:author id="{92B073E8-6C97-E7D1-E2FF-8ACB6CD68B16}" name="UBERTI Irina S.MONDE" initials="US" userId="S::irina.gonzalez-degli-uberti@servier.com::ac5d3f06-a36c-4ad2-ab01-4b7f5b6d6760" providerId="AD"/>
  <p188:author id="{2F41FCFB-74AE-DF4F-5026-61ADD0A083CB}" name="Lauriot Dit Prevost, Servane" initials="LDPS" userId="S::slauriotditprevost@kpmg.fr::b5044901-3452-44e9-acb0-b5ecaefebfd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NG SHUO S.MONDE" initials="WSS" lastIdx="17" clrIdx="0">
    <p:extLst>
      <p:ext uri="{19B8F6BF-5375-455C-9EA6-DF929625EA0E}">
        <p15:presenceInfo xmlns:p15="http://schemas.microsoft.com/office/powerpoint/2012/main" userId="S::shuo.wang1@servier.com::0a814cf5-144c-4bc3-b74f-d502841d21af" providerId="AD"/>
      </p:ext>
    </p:extLst>
  </p:cmAuthor>
  <p:cmAuthor id="2" name="UBERTI Irina S.MONDE" initials="US" lastIdx="1" clrIdx="1">
    <p:extLst>
      <p:ext uri="{19B8F6BF-5375-455C-9EA6-DF929625EA0E}">
        <p15:presenceInfo xmlns:p15="http://schemas.microsoft.com/office/powerpoint/2012/main" userId="S::irina.gonzalez-degli-uberti@servier.com::ac5d3f06-a36c-4ad2-ab01-4b7f5b6d6760" providerId="AD"/>
      </p:ext>
    </p:extLst>
  </p:cmAuthor>
  <p:cmAuthor id="3" name="MINVIELLE Vincent S.MONDE" initials="MVS" lastIdx="2" clrIdx="2">
    <p:extLst>
      <p:ext uri="{19B8F6BF-5375-455C-9EA6-DF929625EA0E}">
        <p15:presenceInfo xmlns:p15="http://schemas.microsoft.com/office/powerpoint/2012/main" userId="S::vincent.minvielle@servier.com::7755722d-b2e1-4b68-9630-3e2e6551ce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AD3"/>
    <a:srgbClr val="47BFD9"/>
    <a:srgbClr val="9B7DCD"/>
    <a:srgbClr val="242269"/>
    <a:srgbClr val="534C40"/>
    <a:srgbClr val="3C3324"/>
    <a:srgbClr val="E6EDF8"/>
    <a:srgbClr val="F0F5FB"/>
    <a:srgbClr val="4A321D"/>
    <a:srgbClr val="BBC9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A1C35D-0A24-2CF3-FF39-83A450EFBE83}" v="2" dt="2026-06-19T07:32:27.04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1820"/>
        <p:guide pos="120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BENZERDJEB" userId="S::lydia_benzerdjeb@escardio.net::634f62b8-d0ff-4c3d-aa80-fc4f84112e5b" providerId="AD" clId="Web-{D8A1C35D-0A24-2CF3-FF39-83A450EFBE83}"/>
    <pc:docChg chg="modSld">
      <pc:chgData name="Lydia BENZERDJEB" userId="S::lydia_benzerdjeb@escardio.net::634f62b8-d0ff-4c3d-aa80-fc4f84112e5b" providerId="AD" clId="Web-{D8A1C35D-0A24-2CF3-FF39-83A450EFBE83}" dt="2026-06-19T07:32:27.044" v="1" actId="20577"/>
      <pc:docMkLst>
        <pc:docMk/>
      </pc:docMkLst>
      <pc:sldChg chg="modSp">
        <pc:chgData name="Lydia BENZERDJEB" userId="S::lydia_benzerdjeb@escardio.net::634f62b8-d0ff-4c3d-aa80-fc4f84112e5b" providerId="AD" clId="Web-{D8A1C35D-0A24-2CF3-FF39-83A450EFBE83}" dt="2026-06-19T07:32:27.044" v="1" actId="20577"/>
        <pc:sldMkLst>
          <pc:docMk/>
          <pc:sldMk cId="2845312146" sldId="256"/>
        </pc:sldMkLst>
        <pc:spChg chg="mod">
          <ac:chgData name="Lydia BENZERDJEB" userId="S::lydia_benzerdjeb@escardio.net::634f62b8-d0ff-4c3d-aa80-fc4f84112e5b" providerId="AD" clId="Web-{D8A1C35D-0A24-2CF3-FF39-83A450EFBE83}" dt="2026-06-19T07:32:27.044" v="1" actId="20577"/>
          <ac:spMkLst>
            <pc:docMk/>
            <pc:sldMk cId="2845312146" sldId="256"/>
            <ac:spMk id="4" creationId="{5F110484-47B9-407B-AAD0-5EFF6D5A36B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5B041DB-E022-044F-9794-39679503F4CF}"/>
              </a:ext>
            </a:extLst>
          </p:cNvPr>
          <p:cNvSpPr>
            <a:spLocks noGrp="1"/>
          </p:cNvSpPr>
          <p:nvPr>
            <p:ph type="hdr" sz="quarter"/>
          </p:nvPr>
        </p:nvSpPr>
        <p:spPr>
          <a:xfrm>
            <a:off x="1" y="2"/>
            <a:ext cx="2950475" cy="498772"/>
          </a:xfrm>
          <a:prstGeom prst="rect">
            <a:avLst/>
          </a:prstGeom>
        </p:spPr>
        <p:txBody>
          <a:bodyPr vert="horz" lIns="91850" tIns="45924" rIns="91850" bIns="45924"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041503B-5F21-7248-A2F0-63A542CA82B8}"/>
              </a:ext>
            </a:extLst>
          </p:cNvPr>
          <p:cNvSpPr>
            <a:spLocks noGrp="1"/>
          </p:cNvSpPr>
          <p:nvPr>
            <p:ph type="dt" sz="quarter" idx="1"/>
          </p:nvPr>
        </p:nvSpPr>
        <p:spPr>
          <a:xfrm>
            <a:off x="3856739" y="2"/>
            <a:ext cx="2950475" cy="498772"/>
          </a:xfrm>
          <a:prstGeom prst="rect">
            <a:avLst/>
          </a:prstGeom>
        </p:spPr>
        <p:txBody>
          <a:bodyPr vert="horz" lIns="91850" tIns="45924" rIns="91850" bIns="45924" rtlCol="0"/>
          <a:lstStyle>
            <a:lvl1pPr algn="r">
              <a:defRPr sz="1200"/>
            </a:lvl1pPr>
          </a:lstStyle>
          <a:p>
            <a:fld id="{9B5DEFEB-28F1-144E-955A-A9296097F270}" type="datetimeFigureOut">
              <a:rPr lang="fr-FR" smtClean="0"/>
              <a:t>19/06/2026</a:t>
            </a:fld>
            <a:endParaRPr lang="fr-FR"/>
          </a:p>
        </p:txBody>
      </p:sp>
      <p:sp>
        <p:nvSpPr>
          <p:cNvPr id="4" name="Espace réservé du pied de page 3">
            <a:extLst>
              <a:ext uri="{FF2B5EF4-FFF2-40B4-BE49-F238E27FC236}">
                <a16:creationId xmlns:a16="http://schemas.microsoft.com/office/drawing/2014/main" id="{99E1D043-2327-DC43-9E1C-C68A61267110}"/>
              </a:ext>
            </a:extLst>
          </p:cNvPr>
          <p:cNvSpPr>
            <a:spLocks noGrp="1"/>
          </p:cNvSpPr>
          <p:nvPr>
            <p:ph type="ftr" sz="quarter" idx="2"/>
          </p:nvPr>
        </p:nvSpPr>
        <p:spPr>
          <a:xfrm>
            <a:off x="1" y="9442155"/>
            <a:ext cx="2950475" cy="498771"/>
          </a:xfrm>
          <a:prstGeom prst="rect">
            <a:avLst/>
          </a:prstGeom>
        </p:spPr>
        <p:txBody>
          <a:bodyPr vert="horz" lIns="91850" tIns="45924" rIns="91850" bIns="45924"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0A6B9BA-D032-A140-97DC-1D91444DB0EC}"/>
              </a:ext>
            </a:extLst>
          </p:cNvPr>
          <p:cNvSpPr>
            <a:spLocks noGrp="1"/>
          </p:cNvSpPr>
          <p:nvPr>
            <p:ph type="sldNum" sz="quarter" idx="3"/>
          </p:nvPr>
        </p:nvSpPr>
        <p:spPr>
          <a:xfrm>
            <a:off x="3856739" y="9442155"/>
            <a:ext cx="2950475" cy="498771"/>
          </a:xfrm>
          <a:prstGeom prst="rect">
            <a:avLst/>
          </a:prstGeom>
        </p:spPr>
        <p:txBody>
          <a:bodyPr vert="horz" lIns="91850" tIns="45924" rIns="91850" bIns="45924" rtlCol="0" anchor="b"/>
          <a:lstStyle>
            <a:lvl1pPr algn="r">
              <a:defRPr sz="1200"/>
            </a:lvl1pPr>
          </a:lstStyle>
          <a:p>
            <a:fld id="{35AC3176-4646-2A44-895E-EAD917A09447}" type="slidenum">
              <a:rPr lang="fr-FR" smtClean="0"/>
              <a:t>‹#›</a:t>
            </a:fld>
            <a:endParaRPr lang="fr-FR"/>
          </a:p>
        </p:txBody>
      </p:sp>
    </p:spTree>
    <p:extLst>
      <p:ext uri="{BB962C8B-B14F-4D97-AF65-F5344CB8AC3E}">
        <p14:creationId xmlns:p14="http://schemas.microsoft.com/office/powerpoint/2010/main" val="355102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038" y="0"/>
            <a:ext cx="2951162" cy="498475"/>
          </a:xfrm>
          <a:prstGeom prst="rect">
            <a:avLst/>
          </a:prstGeom>
        </p:spPr>
        <p:txBody>
          <a:bodyPr vert="horz" lIns="91440" tIns="45720" rIns="91440" bIns="45720" rtlCol="0"/>
          <a:lstStyle>
            <a:lvl1pPr algn="r">
              <a:defRPr sz="1200"/>
            </a:lvl1pPr>
          </a:lstStyle>
          <a:p>
            <a:fld id="{C8A2DC28-664F-4FF5-8319-C7A03C42101D}" type="datetimeFigureOut">
              <a:t>6/19/2026</a:t>
            </a:fld>
            <a:endParaRPr lang="en-US"/>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84725"/>
            <a:ext cx="5446712" cy="39131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450"/>
            <a:ext cx="2951163"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038" y="9442450"/>
            <a:ext cx="2951162" cy="498475"/>
          </a:xfrm>
          <a:prstGeom prst="rect">
            <a:avLst/>
          </a:prstGeom>
        </p:spPr>
        <p:txBody>
          <a:bodyPr vert="horz" lIns="91440" tIns="45720" rIns="91440" bIns="45720" rtlCol="0" anchor="b"/>
          <a:lstStyle>
            <a:lvl1pPr algn="r">
              <a:defRPr sz="1200"/>
            </a:lvl1pPr>
          </a:lstStyle>
          <a:p>
            <a:fld id="{3C3E3631-5994-49BA-BFD1-9C22D6EF7DB5}" type="slidenum">
              <a:t>‹#›</a:t>
            </a:fld>
            <a:endParaRPr lang="en-US"/>
          </a:p>
        </p:txBody>
      </p:sp>
    </p:spTree>
    <p:extLst>
      <p:ext uri="{BB962C8B-B14F-4D97-AF65-F5344CB8AC3E}">
        <p14:creationId xmlns:p14="http://schemas.microsoft.com/office/powerpoint/2010/main" val="2223353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A7FFC-D536-A9AF-2A1F-629BE61059D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80C4891-5120-FAA0-1963-EFF2BEC4C84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900BCE3-0571-2D73-22D7-4E3E4DDF19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Century Gothic" panose="020B0502020202020204" pitchFamily="34" charset="0"/>
              </a:rPr>
              <a:t>The roadmap defines the actions we will take to deliver on our commitments. It also defines the measures we will take to ensure effective </a:t>
            </a:r>
            <a:r>
              <a:rPr lang="en-US" sz="1200" b="1" i="0" u="none" strike="noStrike" kern="1200" baseline="0" dirty="0">
                <a:solidFill>
                  <a:schemeClr val="tx1"/>
                </a:solidFill>
                <a:latin typeface="Century Gothic" panose="020B0502020202020204" pitchFamily="34" charset="0"/>
              </a:rPr>
              <a:t>Governance </a:t>
            </a:r>
            <a:r>
              <a:rPr lang="en-US" sz="1200" b="0" i="0" u="none" strike="noStrike" kern="1200" baseline="0" dirty="0">
                <a:solidFill>
                  <a:schemeClr val="tx1"/>
                </a:solidFill>
                <a:latin typeface="Century Gothic" panose="020B0502020202020204" pitchFamily="34" charset="0"/>
              </a:rPr>
              <a:t>of our responsibility across all three pillars. </a:t>
            </a:r>
          </a:p>
          <a:p>
            <a:endParaRPr lang="fr-FR" dirty="0">
              <a:latin typeface="Century Gothic" panose="020B0502020202020204" pitchFamily="34" charset="0"/>
            </a:endParaRPr>
          </a:p>
        </p:txBody>
      </p:sp>
      <p:sp>
        <p:nvSpPr>
          <p:cNvPr id="4" name="Espace réservé du numéro de diapositive 3">
            <a:extLst>
              <a:ext uri="{FF2B5EF4-FFF2-40B4-BE49-F238E27FC236}">
                <a16:creationId xmlns:a16="http://schemas.microsoft.com/office/drawing/2014/main" id="{B38A3C1B-5251-20C7-1E74-50A4F68F39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13745-A3C2-1C4F-93C2-2EC8E6EB199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860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41C9F-BFA3-2E87-DC15-F3A6F62ACF7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3DC5E9E-9EBE-0483-F55C-3F77EB17D50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0C1DEAC-578C-ADAD-B61C-6009C287B1AC}"/>
              </a:ext>
            </a:extLst>
          </p:cNvPr>
          <p:cNvSpPr>
            <a:spLocks noGrp="1"/>
          </p:cNvSpPr>
          <p:nvPr>
            <p:ph type="body" idx="1"/>
          </p:nvPr>
        </p:nvSpPr>
        <p:spPr>
          <a:xfrm>
            <a:off x="422275" y="4784070"/>
            <a:ext cx="5964238" cy="4658085"/>
          </a:xfrm>
        </p:spPr>
        <p:txBody>
          <a:bodyPr/>
          <a:lstStyle/>
          <a:p>
            <a:r>
              <a:rPr lang="en-US" sz="1100" kern="1200">
                <a:solidFill>
                  <a:schemeClr val="tx1"/>
                </a:solidFill>
                <a:effectLst/>
                <a:latin typeface="Century Gothic" panose="020B0502020202020204" pitchFamily="34" charset="0"/>
              </a:rPr>
              <a:t>The Patients pillar clearly affirms our commitment to global health. We work to expand access to healthcare within our business and through partnerships and, in particular, to our innovations; contribute to prevention within our therapeutic areas; improve early diagnosis; and support treatment adherence. Our responsibility does not end with medicine. It begins when a patient, wherever they live, can benefit from it. Through Act for Children for example, we aim from 2030 to help treat at least 15,000 children with cancer each year in countries where access to care remains limited. Our impact is measured in transformed lives, not intentions.</a:t>
            </a:r>
            <a:endParaRPr lang="fr-FR" sz="1100" kern="1200">
              <a:solidFill>
                <a:schemeClr val="tx1"/>
              </a:solidFill>
              <a:effectLst/>
              <a:latin typeface="Century Gothic" panose="020B0502020202020204" pitchFamily="34" charset="0"/>
            </a:endParaRPr>
          </a:p>
          <a:p>
            <a:r>
              <a:rPr lang="en-US" sz="1100" kern="1200">
                <a:solidFill>
                  <a:schemeClr val="tx1"/>
                </a:solidFill>
                <a:effectLst/>
                <a:latin typeface="Century Gothic" panose="020B0502020202020204" pitchFamily="34" charset="0"/>
              </a:rPr>
              <a:t> </a:t>
            </a:r>
            <a:endParaRPr lang="fr-FR" sz="1100" kern="1200">
              <a:solidFill>
                <a:schemeClr val="tx1"/>
              </a:solidFill>
              <a:effectLst/>
              <a:latin typeface="Century Gothic" panose="020B0502020202020204" pitchFamily="34" charset="0"/>
            </a:endParaRPr>
          </a:p>
          <a:p>
            <a:r>
              <a:rPr lang="en-US" sz="1100" kern="1200">
                <a:solidFill>
                  <a:schemeClr val="tx1"/>
                </a:solidFill>
                <a:effectLst/>
                <a:latin typeface="Century Gothic" panose="020B0502020202020204" pitchFamily="34" charset="0"/>
              </a:rPr>
              <a:t>The People pillar is equally central to our social ambition. Servier is committed to providing healthy, safe, and inclusive work environments for all. We view health, safety, diversity, and inclusion as direct drivers of performance. Our responsibility also extends to the communities in which we operate – first by demonstrating our socio-economic impact and the value we bring and targeted health actions </a:t>
            </a:r>
            <a:r>
              <a:rPr lang="en-US" sz="1100" kern="1200" err="1">
                <a:solidFill>
                  <a:schemeClr val="tx1"/>
                </a:solidFill>
                <a:effectLst/>
                <a:latin typeface="Century Gothic" panose="020B0502020202020204" pitchFamily="34" charset="0"/>
              </a:rPr>
              <a:t>eg.</a:t>
            </a:r>
            <a:r>
              <a:rPr lang="en-US" sz="1100" kern="1200">
                <a:solidFill>
                  <a:schemeClr val="tx1"/>
                </a:solidFill>
                <a:effectLst/>
                <a:latin typeface="Century Gothic" panose="020B0502020202020204" pitchFamily="34" charset="0"/>
              </a:rPr>
              <a:t>  prevention campaigns, screening initiatives, philanthropy, and employee engagement. Every interaction matters. Advancing local public health is an integral part of our role.</a:t>
            </a:r>
            <a:endParaRPr lang="fr-FR" sz="1100" kern="1200">
              <a:solidFill>
                <a:schemeClr val="tx1"/>
              </a:solidFill>
              <a:effectLst/>
              <a:latin typeface="Century Gothic" panose="020B0502020202020204" pitchFamily="34" charset="0"/>
            </a:endParaRPr>
          </a:p>
          <a:p>
            <a:r>
              <a:rPr lang="en-US" sz="1100" kern="1200">
                <a:solidFill>
                  <a:schemeClr val="tx1"/>
                </a:solidFill>
                <a:effectLst/>
                <a:latin typeface="Century Gothic" panose="020B0502020202020204" pitchFamily="34" charset="0"/>
              </a:rPr>
              <a:t> </a:t>
            </a:r>
            <a:endParaRPr lang="fr-FR" sz="1100" kern="1200">
              <a:solidFill>
                <a:schemeClr val="tx1"/>
              </a:solidFill>
              <a:effectLst/>
              <a:latin typeface="Century Gothic" panose="020B0502020202020204" pitchFamily="34" charset="0"/>
            </a:endParaRPr>
          </a:p>
          <a:p>
            <a:r>
              <a:rPr lang="en-US" sz="1100" kern="1200">
                <a:solidFill>
                  <a:schemeClr val="tx1"/>
                </a:solidFill>
                <a:effectLst/>
                <a:latin typeface="Century Gothic" panose="020B0502020202020204" pitchFamily="34" charset="0"/>
              </a:rPr>
              <a:t>Because human health is closely linked to the health of the planet, the Planet pillar commits Servier to a profound industrial transformation. Reducing our environmental footprint, managing resources responsibly, accelerating the eco-design of our medicines and rethinking our distribution models are no longer matters of compliance alone. These choices directly shape the resilience and long-term viability of our business. Progress already achieved - whether through redesigning a synthesis process in oncology or significantly shifting towards maritime transport - demonstrates a clear reality: sustainable performance is not an option; it is an imperative.</a:t>
            </a:r>
            <a:endParaRPr lang="fr-FR" sz="1100" kern="1200">
              <a:solidFill>
                <a:schemeClr val="tx1"/>
              </a:solidFill>
              <a:effectLst/>
              <a:latin typeface="Century Gothic" panose="020B0502020202020204" pitchFamily="34" charset="0"/>
            </a:endParaRPr>
          </a:p>
          <a:p>
            <a:r>
              <a:rPr lang="en-US" sz="1200" kern="1200">
                <a:solidFill>
                  <a:schemeClr val="tx1"/>
                </a:solidFill>
                <a:effectLst/>
                <a:latin typeface="+mn-lt"/>
                <a:ea typeface="+mn-ea"/>
                <a:cs typeface="+mn-cs"/>
              </a:rPr>
              <a:t> </a:t>
            </a:r>
            <a:endParaRPr lang="fr-FR" sz="1200" kern="1200">
              <a:solidFill>
                <a:schemeClr val="tx1"/>
              </a:solidFill>
              <a:effectLst/>
              <a:latin typeface="+mn-lt"/>
              <a:ea typeface="+mn-ea"/>
              <a:cs typeface="+mn-cs"/>
            </a:endParaRPr>
          </a:p>
          <a:p>
            <a:endParaRPr lang="fr-FR">
              <a:latin typeface="Century Gothic" panose="020B0502020202020204" pitchFamily="34" charset="0"/>
            </a:endParaRPr>
          </a:p>
        </p:txBody>
      </p:sp>
      <p:sp>
        <p:nvSpPr>
          <p:cNvPr id="4" name="Espace réservé du numéro de diapositive 3">
            <a:extLst>
              <a:ext uri="{FF2B5EF4-FFF2-40B4-BE49-F238E27FC236}">
                <a16:creationId xmlns:a16="http://schemas.microsoft.com/office/drawing/2014/main" id="{A2B2BB5A-E561-EB51-48EE-3E49C07A860B}"/>
              </a:ext>
            </a:extLst>
          </p:cNvPr>
          <p:cNvSpPr>
            <a:spLocks noGrp="1"/>
          </p:cNvSpPr>
          <p:nvPr>
            <p:ph type="sldNum" sz="quarter" idx="5"/>
          </p:nvPr>
        </p:nvSpPr>
        <p:spPr/>
        <p:txBody>
          <a:bodyPr/>
          <a:lstStyle/>
          <a:p>
            <a:pPr marL="0" marR="0" lvl="0" indent="0" algn="r" defTabSz="912937" rtl="0" eaLnBrk="1" fontAlgn="auto" latinLnBrk="0" hangingPunct="1">
              <a:lnSpc>
                <a:spcPct val="100000"/>
              </a:lnSpc>
              <a:spcBef>
                <a:spcPts val="0"/>
              </a:spcBef>
              <a:spcAft>
                <a:spcPts val="0"/>
              </a:spcAft>
              <a:buClrTx/>
              <a:buSzTx/>
              <a:buFontTx/>
              <a:buNone/>
              <a:tabLst/>
              <a:defRPr/>
            </a:pPr>
            <a:fld id="{17413745-A3C2-1C4F-93C2-2EC8E6EB1995}"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2937"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093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D605A-07DC-676B-8CC8-BD93ECDC7D6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86FF559-2418-32DE-2579-7A02CB32FF4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0C13391-6F25-C961-178A-31D2FABA03C4}"/>
              </a:ext>
            </a:extLst>
          </p:cNvPr>
          <p:cNvSpPr>
            <a:spLocks noGrp="1"/>
          </p:cNvSpPr>
          <p:nvPr>
            <p:ph type="body" idx="1"/>
          </p:nvPr>
        </p:nvSpPr>
        <p:spPr/>
        <p:txBody>
          <a:bodyPr/>
          <a:lstStyle/>
          <a:p>
            <a:endParaRPr lang="fr-FR">
              <a:latin typeface="Century Gothic" panose="020B0502020202020204" pitchFamily="34" charset="0"/>
            </a:endParaRPr>
          </a:p>
        </p:txBody>
      </p:sp>
      <p:sp>
        <p:nvSpPr>
          <p:cNvPr id="4" name="Espace réservé du numéro de diapositive 3">
            <a:extLst>
              <a:ext uri="{FF2B5EF4-FFF2-40B4-BE49-F238E27FC236}">
                <a16:creationId xmlns:a16="http://schemas.microsoft.com/office/drawing/2014/main" id="{A92D8BFA-0B92-8BAC-BBDF-517802948097}"/>
              </a:ext>
            </a:extLst>
          </p:cNvPr>
          <p:cNvSpPr>
            <a:spLocks noGrp="1"/>
          </p:cNvSpPr>
          <p:nvPr>
            <p:ph type="sldNum" sz="quarter" idx="5"/>
          </p:nvPr>
        </p:nvSpPr>
        <p:spPr/>
        <p:txBody>
          <a:bodyPr/>
          <a:lstStyle/>
          <a:p>
            <a:pPr marL="0" marR="0" lvl="0" indent="0" algn="r" defTabSz="912937" rtl="0" eaLnBrk="1" fontAlgn="auto" latinLnBrk="0" hangingPunct="1">
              <a:lnSpc>
                <a:spcPct val="100000"/>
              </a:lnSpc>
              <a:spcBef>
                <a:spcPts val="0"/>
              </a:spcBef>
              <a:spcAft>
                <a:spcPts val="0"/>
              </a:spcAft>
              <a:buClrTx/>
              <a:buSzTx/>
              <a:buFontTx/>
              <a:buNone/>
              <a:tabLst/>
              <a:defRPr/>
            </a:pPr>
            <a:fld id="{17413745-A3C2-1C4F-93C2-2EC8E6EB1995}"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2937"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994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7413745-A3C2-1C4F-93C2-2EC8E6EB1995}" type="slidenum">
              <a:rPr lang="fr-FR" smtClean="0"/>
              <a:t>10</a:t>
            </a:fld>
            <a:endParaRPr lang="fr-FR"/>
          </a:p>
        </p:txBody>
      </p:sp>
    </p:spTree>
    <p:extLst>
      <p:ext uri="{BB962C8B-B14F-4D97-AF65-F5344CB8AC3E}">
        <p14:creationId xmlns:p14="http://schemas.microsoft.com/office/powerpoint/2010/main" val="1245264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8.xml"/><Relationship Id="rId1" Type="http://schemas.openxmlformats.org/officeDocument/2006/relationships/tags" Target="../tags/tag5.xml"/><Relationship Id="rId5" Type="http://schemas.openxmlformats.org/officeDocument/2006/relationships/image" Target="../media/image25.png"/><Relationship Id="rId4" Type="http://schemas.openxmlformats.org/officeDocument/2006/relationships/image" Target="../media/image10.emf"/></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8.xml"/><Relationship Id="rId1" Type="http://schemas.openxmlformats.org/officeDocument/2006/relationships/tags" Target="../tags/tag6.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8.xml"/><Relationship Id="rId1" Type="http://schemas.openxmlformats.org/officeDocument/2006/relationships/tags" Target="../tags/tag7.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3.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8" Type="http://schemas.openxmlformats.org/officeDocument/2006/relationships/hyperlink" Target="https://twitter.com/kpmg_france" TargetMode="External"/><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hyperlink" Target="https://www.facebook.com/KPMGFR/" TargetMode="External"/><Relationship Id="rId1" Type="http://schemas.openxmlformats.org/officeDocument/2006/relationships/slideMaster" Target="../slideMasters/slideMaster3.xml"/><Relationship Id="rId6" Type="http://schemas.openxmlformats.org/officeDocument/2006/relationships/hyperlink" Target="https://www.linkedin.com/company/kpmg-avocats/" TargetMode="External"/><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hyperlink" Target="https://www.youtube.com/user/KPMGFrance" TargetMode="External"/><Relationship Id="rId4" Type="http://schemas.openxmlformats.org/officeDocument/2006/relationships/hyperlink" Target="https://www.instagram.com/accounts/login/?next=/kpmg_france/" TargetMode="External"/><Relationship Id="rId9"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43B9F1B-7F6A-DB49-8DA0-664B2686EFEF}"/>
              </a:ext>
            </a:extLst>
          </p:cNvPr>
          <p:cNvSpPr/>
          <p:nvPr userDrawn="1"/>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a:extLst>
              <a:ext uri="{FF2B5EF4-FFF2-40B4-BE49-F238E27FC236}">
                <a16:creationId xmlns:a16="http://schemas.microsoft.com/office/drawing/2014/main" id="{B7184DD8-EFD8-C44D-B9A2-96E5FF589B36}"/>
              </a:ext>
            </a:extLst>
          </p:cNvPr>
          <p:cNvSpPr>
            <a:spLocks noGrp="1"/>
          </p:cNvSpPr>
          <p:nvPr>
            <p:ph type="dt" sz="half" idx="10"/>
          </p:nvPr>
        </p:nvSpPr>
        <p:spPr>
          <a:xfrm>
            <a:off x="1235075" y="6184899"/>
            <a:ext cx="2743200" cy="214313"/>
          </a:xfrm>
          <a:prstGeom prst="rect">
            <a:avLst/>
          </a:prstGeom>
        </p:spPr>
        <p:txBody>
          <a:bodyPr lIns="0" tIns="0" rIns="0" bIns="0"/>
          <a:lstStyle>
            <a:lvl1pPr>
              <a:defRPr sz="1300" b="1" i="0">
                <a:solidFill>
                  <a:schemeClr val="bg1"/>
                </a:solidFill>
                <a:latin typeface="Century Gothic" panose="020B0502020202020204" pitchFamily="34" charset="0"/>
              </a:defRPr>
            </a:lvl1pPr>
          </a:lstStyle>
          <a:p>
            <a:fld id="{1ADDB57C-F52B-5B43-B01A-103D54AD81BC}" type="datetime1">
              <a:rPr lang="fr-FR" smtClean="0"/>
              <a:t>19/06/2026</a:t>
            </a:fld>
            <a:endParaRPr lang="fr-FR"/>
          </a:p>
        </p:txBody>
      </p:sp>
      <p:pic>
        <p:nvPicPr>
          <p:cNvPr id="9" name="Image 8">
            <a:extLst>
              <a:ext uri="{FF2B5EF4-FFF2-40B4-BE49-F238E27FC236}">
                <a16:creationId xmlns:a16="http://schemas.microsoft.com/office/drawing/2014/main" id="{36446AD0-E912-4E41-A4A2-DDF427842A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9200" y="5656416"/>
            <a:ext cx="2955119" cy="987399"/>
          </a:xfrm>
          <a:prstGeom prst="rect">
            <a:avLst/>
          </a:prstGeom>
        </p:spPr>
      </p:pic>
      <p:sp>
        <p:nvSpPr>
          <p:cNvPr id="12" name="Forme libre 11">
            <a:extLst>
              <a:ext uri="{FF2B5EF4-FFF2-40B4-BE49-F238E27FC236}">
                <a16:creationId xmlns:a16="http://schemas.microsoft.com/office/drawing/2014/main" id="{EAD40F06-6FAD-B64D-BF71-4E09BBE558FA}"/>
              </a:ext>
            </a:extLst>
          </p:cNvPr>
          <p:cNvSpPr/>
          <p:nvPr userDrawn="1"/>
        </p:nvSpPr>
        <p:spPr>
          <a:xfrm>
            <a:off x="1225550" y="2"/>
            <a:ext cx="5494236" cy="5461251"/>
          </a:xfrm>
          <a:custGeom>
            <a:avLst/>
            <a:gdLst>
              <a:gd name="connsiteX0" fmla="*/ 3533858 w 5494236"/>
              <a:gd name="connsiteY0" fmla="*/ 0 h 5461251"/>
              <a:gd name="connsiteX1" fmla="*/ 5492795 w 5494236"/>
              <a:gd name="connsiteY1" fmla="*/ 0 h 5461251"/>
              <a:gd name="connsiteX2" fmla="*/ 5494236 w 5494236"/>
              <a:gd name="connsiteY2" fmla="*/ 56984 h 5461251"/>
              <a:gd name="connsiteX3" fmla="*/ 89969 w 5494236"/>
              <a:gd name="connsiteY3" fmla="*/ 5461251 h 5461251"/>
              <a:gd name="connsiteX4" fmla="*/ 0 w 5494236"/>
              <a:gd name="connsiteY4" fmla="*/ 5458976 h 5461251"/>
              <a:gd name="connsiteX5" fmla="*/ 0 w 5494236"/>
              <a:gd name="connsiteY5" fmla="*/ 3500039 h 5461251"/>
              <a:gd name="connsiteX6" fmla="*/ 89970 w 5494236"/>
              <a:gd name="connsiteY6" fmla="*/ 3502314 h 5461251"/>
              <a:gd name="connsiteX7" fmla="*/ 3535299 w 5494236"/>
              <a:gd name="connsiteY7" fmla="*/ 56985 h 546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4236" h="5461251">
                <a:moveTo>
                  <a:pt x="3533858" y="0"/>
                </a:moveTo>
                <a:lnTo>
                  <a:pt x="5492795" y="0"/>
                </a:lnTo>
                <a:lnTo>
                  <a:pt x="5494236" y="56984"/>
                </a:lnTo>
                <a:cubicBezTo>
                  <a:pt x="5494236" y="3041678"/>
                  <a:pt x="3074663" y="5461251"/>
                  <a:pt x="89969" y="5461251"/>
                </a:cubicBezTo>
                <a:lnTo>
                  <a:pt x="0" y="5458976"/>
                </a:lnTo>
                <a:lnTo>
                  <a:pt x="0" y="3500039"/>
                </a:lnTo>
                <a:lnTo>
                  <a:pt x="89970" y="3502314"/>
                </a:lnTo>
                <a:cubicBezTo>
                  <a:pt x="1992773" y="3502314"/>
                  <a:pt x="3535299" y="1959788"/>
                  <a:pt x="3535299" y="5698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E82B7A1-43C6-F64F-9A0B-BD0023BAC0DF}"/>
              </a:ext>
            </a:extLst>
          </p:cNvPr>
          <p:cNvSpPr>
            <a:spLocks noGrp="1"/>
          </p:cNvSpPr>
          <p:nvPr>
            <p:ph type="ctrTitle" hasCustomPrompt="1"/>
          </p:nvPr>
        </p:nvSpPr>
        <p:spPr>
          <a:xfrm>
            <a:off x="1225550" y="969998"/>
            <a:ext cx="10342563" cy="2216622"/>
          </a:xfrm>
        </p:spPr>
        <p:txBody>
          <a:bodyPr anchor="t" anchorCtr="0"/>
          <a:lstStyle>
            <a:lvl1pPr algn="l">
              <a:lnSpc>
                <a:spcPts val="5200"/>
              </a:lnSpc>
              <a:defRPr sz="4100">
                <a:solidFill>
                  <a:schemeClr val="bg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sp>
        <p:nvSpPr>
          <p:cNvPr id="3" name="Sous-titre 2">
            <a:extLst>
              <a:ext uri="{FF2B5EF4-FFF2-40B4-BE49-F238E27FC236}">
                <a16:creationId xmlns:a16="http://schemas.microsoft.com/office/drawing/2014/main" id="{B8FE761C-7C24-B743-8E80-DCD981CC09E0}"/>
              </a:ext>
            </a:extLst>
          </p:cNvPr>
          <p:cNvSpPr>
            <a:spLocks noGrp="1"/>
          </p:cNvSpPr>
          <p:nvPr>
            <p:ph type="subTitle" idx="1" hasCustomPrompt="1"/>
          </p:nvPr>
        </p:nvSpPr>
        <p:spPr>
          <a:xfrm>
            <a:off x="1235075" y="3805491"/>
            <a:ext cx="10342564" cy="1655762"/>
          </a:xfrm>
          <a:prstGeom prst="rect">
            <a:avLst/>
          </a:prstGeo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spTree>
    <p:extLst>
      <p:ext uri="{BB962C8B-B14F-4D97-AF65-F5344CB8AC3E}">
        <p14:creationId xmlns:p14="http://schemas.microsoft.com/office/powerpoint/2010/main" val="2704784832"/>
      </p:ext>
    </p:extLst>
  </p:cSld>
  <p:clrMapOvr>
    <a:masterClrMapping/>
  </p:clrMapOvr>
  <p:extLst>
    <p:ext uri="{DCECCB84-F9BA-43D5-87BE-67443E8EF086}">
      <p15:sldGuideLst xmlns:p15="http://schemas.microsoft.com/office/powerpoint/2012/main">
        <p15:guide id="1" orient="horz" pos="399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A2599C0-363E-994D-B643-9606FFFDA1E3}"/>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a:xfrm>
            <a:off x="1095375" y="6279310"/>
            <a:ext cx="4114800" cy="365125"/>
          </a:xfrm>
        </p:spPr>
        <p:txBody>
          <a:bodyPr/>
          <a:lstStyle>
            <a:lvl1pPr>
              <a:defRPr/>
            </a:lvl1pPr>
          </a:lstStyle>
          <a:p>
            <a:r>
              <a:rPr lang="fr-FR" err="1"/>
              <a:t>Footer</a:t>
            </a:r>
            <a:r>
              <a:rPr lang="fr-FR"/>
              <a:t> of </a:t>
            </a:r>
            <a:r>
              <a:rPr lang="fr-FR" err="1"/>
              <a:t>your</a:t>
            </a:r>
            <a:r>
              <a:rPr lang="fr-FR"/>
              <a:t> </a:t>
            </a:r>
            <a:r>
              <a:rPr lang="fr-FR" err="1"/>
              <a:t>presentation</a:t>
            </a:r>
            <a:endParaRPr lang="fr-F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1237324" y="751682"/>
            <a:ext cx="10330789" cy="778668"/>
          </a:xfrm>
        </p:spPr>
        <p:txBody>
          <a:bodyPr/>
          <a:lstStyle/>
          <a:p>
            <a:r>
              <a:rPr lang="fr-FR" err="1"/>
              <a:t>Title</a:t>
            </a:r>
            <a:r>
              <a:rPr lang="fr-FR"/>
              <a:t> slide in one or </a:t>
            </a:r>
            <a:r>
              <a:rPr lang="fr-FR" err="1"/>
              <a:t>two</a:t>
            </a:r>
            <a:r>
              <a:rPr lang="fr-FR"/>
              <a:t> </a:t>
            </a:r>
            <a:r>
              <a:rPr lang="fr-FR" err="1"/>
              <a:t>lines</a:t>
            </a:r>
            <a:br>
              <a:rPr lang="fr-FR"/>
            </a:br>
            <a:r>
              <a:rPr lang="fr-FR"/>
              <a:t>(Century Gothic 26 pt)</a:t>
            </a:r>
          </a:p>
        </p:txBody>
      </p:sp>
      <p:sp>
        <p:nvSpPr>
          <p:cNvPr id="15" name="Espace réservé du contenu 2">
            <a:extLst>
              <a:ext uri="{FF2B5EF4-FFF2-40B4-BE49-F238E27FC236}">
                <a16:creationId xmlns:a16="http://schemas.microsoft.com/office/drawing/2014/main" id="{E7C64767-C696-6640-B64E-6D3399B97BFD}"/>
              </a:ext>
            </a:extLst>
          </p:cNvPr>
          <p:cNvSpPr>
            <a:spLocks noGrp="1"/>
          </p:cNvSpPr>
          <p:nvPr>
            <p:ph sz="half" idx="13" hasCustomPrompt="1"/>
          </p:nvPr>
        </p:nvSpPr>
        <p:spPr>
          <a:xfrm>
            <a:off x="1095375" y="4390768"/>
            <a:ext cx="1856946" cy="825475"/>
          </a:xfrm>
          <a:prstGeom prst="rect">
            <a:avLst/>
          </a:prstGeom>
        </p:spPr>
        <p:txBody>
          <a:bodyPr/>
          <a:lstStyle>
            <a:lvl1pPr marL="0" indent="0" algn="ctr">
              <a:lnSpc>
                <a:spcPts val="1600"/>
              </a:lnSpc>
              <a:buNone/>
              <a:defRPr sz="1200" b="1" i="0">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27" name="Espace réservé du contenu 2">
            <a:extLst>
              <a:ext uri="{FF2B5EF4-FFF2-40B4-BE49-F238E27FC236}">
                <a16:creationId xmlns:a16="http://schemas.microsoft.com/office/drawing/2014/main" id="{6102B2A7-A0D9-C848-9D87-DADBEFCF03BC}"/>
              </a:ext>
            </a:extLst>
          </p:cNvPr>
          <p:cNvSpPr>
            <a:spLocks noGrp="1"/>
          </p:cNvSpPr>
          <p:nvPr>
            <p:ph sz="half" idx="16" hasCustomPrompt="1"/>
          </p:nvPr>
        </p:nvSpPr>
        <p:spPr>
          <a:xfrm>
            <a:off x="3643026" y="4390768"/>
            <a:ext cx="1856946" cy="825475"/>
          </a:xfrm>
          <a:prstGeom prst="rect">
            <a:avLst/>
          </a:prstGeom>
        </p:spPr>
        <p:txBody>
          <a:bodyPr/>
          <a:lstStyle>
            <a:lvl1pPr marL="0" indent="0" algn="ctr">
              <a:lnSpc>
                <a:spcPts val="1600"/>
              </a:lnSpc>
              <a:buNone/>
              <a:defRPr sz="1200" b="1" i="0">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28" name="Espace réservé du contenu 2">
            <a:extLst>
              <a:ext uri="{FF2B5EF4-FFF2-40B4-BE49-F238E27FC236}">
                <a16:creationId xmlns:a16="http://schemas.microsoft.com/office/drawing/2014/main" id="{699894D1-3820-D742-901E-E079CA83368B}"/>
              </a:ext>
            </a:extLst>
          </p:cNvPr>
          <p:cNvSpPr>
            <a:spLocks noGrp="1"/>
          </p:cNvSpPr>
          <p:nvPr>
            <p:ph sz="half" idx="17" hasCustomPrompt="1"/>
          </p:nvPr>
        </p:nvSpPr>
        <p:spPr>
          <a:xfrm>
            <a:off x="6190676" y="4390768"/>
            <a:ext cx="1856946" cy="825475"/>
          </a:xfrm>
          <a:prstGeom prst="rect">
            <a:avLst/>
          </a:prstGeom>
        </p:spPr>
        <p:txBody>
          <a:bodyPr/>
          <a:lstStyle>
            <a:lvl1pPr marL="0" indent="0" algn="ctr">
              <a:lnSpc>
                <a:spcPts val="1600"/>
              </a:lnSpc>
              <a:buNone/>
              <a:defRPr sz="1200" b="1" i="0">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34" name="Espace réservé du contenu 33">
            <a:extLst>
              <a:ext uri="{FF2B5EF4-FFF2-40B4-BE49-F238E27FC236}">
                <a16:creationId xmlns:a16="http://schemas.microsoft.com/office/drawing/2014/main" id="{2C2B70CE-3608-7644-9E94-C0C730F22641}"/>
              </a:ext>
            </a:extLst>
          </p:cNvPr>
          <p:cNvSpPr>
            <a:spLocks noGrp="1"/>
          </p:cNvSpPr>
          <p:nvPr>
            <p:ph sz="half" idx="1" hasCustomPrompt="1"/>
          </p:nvPr>
        </p:nvSpPr>
        <p:spPr>
          <a:xfrm>
            <a:off x="8632810" y="1814485"/>
            <a:ext cx="3559190" cy="3280448"/>
          </a:xfrm>
          <a:custGeom>
            <a:avLst/>
            <a:gdLst>
              <a:gd name="connsiteX0" fmla="*/ 0 w 3559190"/>
              <a:gd name="connsiteY0" fmla="*/ 1640223 h 3280448"/>
              <a:gd name="connsiteX1" fmla="*/ 0 w 3559190"/>
              <a:gd name="connsiteY1" fmla="*/ 1640224 h 3280448"/>
              <a:gd name="connsiteX2" fmla="*/ 0 w 3559190"/>
              <a:gd name="connsiteY2" fmla="*/ 1640224 h 3280448"/>
              <a:gd name="connsiteX3" fmla="*/ 1640224 w 3559190"/>
              <a:gd name="connsiteY3" fmla="*/ 0 h 3280448"/>
              <a:gd name="connsiteX4" fmla="*/ 3559190 w 3559190"/>
              <a:gd name="connsiteY4" fmla="*/ 0 h 3280448"/>
              <a:gd name="connsiteX5" fmla="*/ 3559190 w 3559190"/>
              <a:gd name="connsiteY5" fmla="*/ 3280448 h 3280448"/>
              <a:gd name="connsiteX6" fmla="*/ 1640224 w 3559190"/>
              <a:gd name="connsiteY6" fmla="*/ 3280447 h 3280448"/>
              <a:gd name="connsiteX7" fmla="*/ 8468 w 3559190"/>
              <a:gd name="connsiteY7" fmla="*/ 1807927 h 3280448"/>
              <a:gd name="connsiteX8" fmla="*/ 0 w 3559190"/>
              <a:gd name="connsiteY8" fmla="*/ 1640224 h 3280448"/>
              <a:gd name="connsiteX9" fmla="*/ 8468 w 3559190"/>
              <a:gd name="connsiteY9" fmla="*/ 1472521 h 3280448"/>
              <a:gd name="connsiteX10" fmla="*/ 1640224 w 3559190"/>
              <a:gd name="connsiteY10" fmla="*/ 0 h 328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9190" h="3280448">
                <a:moveTo>
                  <a:pt x="0" y="1640223"/>
                </a:moveTo>
                <a:lnTo>
                  <a:pt x="0" y="1640224"/>
                </a:lnTo>
                <a:lnTo>
                  <a:pt x="0" y="1640224"/>
                </a:lnTo>
                <a:close/>
                <a:moveTo>
                  <a:pt x="1640224" y="0"/>
                </a:moveTo>
                <a:lnTo>
                  <a:pt x="3559190" y="0"/>
                </a:lnTo>
                <a:lnTo>
                  <a:pt x="3559190" y="3280448"/>
                </a:lnTo>
                <a:lnTo>
                  <a:pt x="1640224" y="3280447"/>
                </a:lnTo>
                <a:cubicBezTo>
                  <a:pt x="790970" y="3280447"/>
                  <a:pt x="92464" y="2635020"/>
                  <a:pt x="8468" y="1807927"/>
                </a:cubicBezTo>
                <a:lnTo>
                  <a:pt x="0" y="1640224"/>
                </a:lnTo>
                <a:lnTo>
                  <a:pt x="8468" y="1472521"/>
                </a:lnTo>
                <a:cubicBezTo>
                  <a:pt x="92464" y="645428"/>
                  <a:pt x="790970" y="0"/>
                  <a:pt x="1640224" y="0"/>
                </a:cubicBezTo>
                <a:close/>
              </a:path>
            </a:pathLst>
          </a:custGeom>
          <a:solidFill>
            <a:schemeClr val="accent1"/>
          </a:solidFill>
        </p:spPr>
        <p:txBody>
          <a:bodyPr vert="horz" wrap="square" lIns="792000" tIns="0" rIns="0" bIns="0" rtlCol="0" anchor="ctr" anchorCtr="0">
            <a:noAutofit/>
          </a:bodyPr>
          <a:lstStyle>
            <a:lvl1pPr marL="0" indent="0">
              <a:buNone/>
              <a:defRPr lang="fr-FR" sz="1600" b="1" dirty="0">
                <a:solidFill>
                  <a:schemeClr val="bg1"/>
                </a:solidFill>
              </a:defRPr>
            </a:lvl1pPr>
          </a:lstStyle>
          <a:p>
            <a:pPr lvl="0">
              <a:lnSpc>
                <a:spcPts val="2200"/>
              </a:lnSpc>
            </a:pPr>
            <a:r>
              <a:rPr lang="fr-FR" err="1"/>
              <a:t>Lorem</a:t>
            </a:r>
            <a:r>
              <a:rPr lang="fr-FR"/>
              <a:t> </a:t>
            </a:r>
            <a:r>
              <a:rPr lang="fr-FR" err="1"/>
              <a:t>ipsum</a:t>
            </a:r>
            <a:r>
              <a:rPr lang="fr-FR"/>
              <a:t> </a:t>
            </a:r>
            <a:r>
              <a:rPr lang="fr-FR" err="1"/>
              <a:t>dolor</a:t>
            </a:r>
            <a:r>
              <a:rPr lang="fr-FR"/>
              <a:t> </a:t>
            </a:r>
            <a:r>
              <a:rPr lang="fr-FR" err="1"/>
              <a:t>sit</a:t>
            </a:r>
            <a:br>
              <a:rPr lang="fr-FR"/>
            </a:br>
            <a:r>
              <a:rPr lang="fr-FR" err="1"/>
              <a:t>amet</a:t>
            </a:r>
            <a:r>
              <a:rPr lang="fr-FR"/>
              <a:t>, </a:t>
            </a:r>
            <a:r>
              <a:rPr lang="fr-FR" err="1"/>
              <a:t>consectetuer</a:t>
            </a:r>
            <a:br>
              <a:rPr lang="fr-FR"/>
            </a:br>
            <a:r>
              <a:rPr lang="fr-FR" err="1"/>
              <a:t>adipiscing</a:t>
            </a:r>
            <a:r>
              <a:rPr lang="fr-FR"/>
              <a:t> </a:t>
            </a:r>
            <a:r>
              <a:rPr lang="fr-FR" err="1"/>
              <a:t>elit</a:t>
            </a:r>
            <a:r>
              <a:rPr lang="fr-FR"/>
              <a:t>, </a:t>
            </a:r>
            <a:r>
              <a:rPr lang="fr-FR" err="1"/>
              <a:t>sed</a:t>
            </a:r>
            <a:br>
              <a:rPr lang="fr-FR"/>
            </a:br>
            <a:r>
              <a:rPr lang="fr-FR"/>
              <a:t>diam </a:t>
            </a:r>
            <a:r>
              <a:rPr lang="fr-FR" err="1"/>
              <a:t>nonummy</a:t>
            </a:r>
            <a:r>
              <a:rPr lang="fr-FR"/>
              <a:t> </a:t>
            </a:r>
            <a:r>
              <a:rPr lang="fr-FR" err="1"/>
              <a:t>nibh</a:t>
            </a:r>
            <a:br>
              <a:rPr lang="fr-FR"/>
            </a:br>
            <a:r>
              <a:rPr lang="fr-FR" err="1"/>
              <a:t>euismod</a:t>
            </a:r>
            <a:r>
              <a:rPr lang="fr-FR"/>
              <a:t> </a:t>
            </a:r>
            <a:r>
              <a:rPr lang="fr-FR" err="1"/>
              <a:t>tincidunt</a:t>
            </a:r>
            <a:r>
              <a:rPr lang="fr-FR"/>
              <a:t> ut</a:t>
            </a:r>
            <a:br>
              <a:rPr lang="fr-FR"/>
            </a:br>
            <a:r>
              <a:rPr lang="fr-FR" err="1"/>
              <a:t>laoreet</a:t>
            </a:r>
            <a:r>
              <a:rPr lang="fr-FR"/>
              <a:t> </a:t>
            </a:r>
            <a:r>
              <a:rPr lang="fr-FR" err="1"/>
              <a:t>dolore</a:t>
            </a:r>
            <a:r>
              <a:rPr lang="fr-FR"/>
              <a:t> magna</a:t>
            </a:r>
            <a:br>
              <a:rPr lang="fr-FR"/>
            </a:br>
            <a:r>
              <a:rPr lang="fr-FR" err="1"/>
              <a:t>aliquam</a:t>
            </a:r>
            <a:r>
              <a:rPr lang="fr-FR"/>
              <a:t> erat </a:t>
            </a:r>
            <a:r>
              <a:rPr lang="fr-FR" err="1"/>
              <a:t>volutpat</a:t>
            </a:r>
            <a:r>
              <a:rPr lang="fr-FR"/>
              <a:t>. </a:t>
            </a:r>
            <a:br>
              <a:rPr lang="fr-FR"/>
            </a:br>
            <a:r>
              <a:rPr lang="fr-FR"/>
              <a:t>Ut </a:t>
            </a:r>
            <a:r>
              <a:rPr lang="fr-FR" err="1"/>
              <a:t>wisi</a:t>
            </a:r>
            <a:r>
              <a:rPr lang="fr-FR"/>
              <a:t> </a:t>
            </a:r>
            <a:r>
              <a:rPr lang="fr-FR" err="1"/>
              <a:t>QSDSDenim</a:t>
            </a:r>
            <a:r>
              <a:rPr lang="fr-FR"/>
              <a:t> ad. </a:t>
            </a:r>
          </a:p>
        </p:txBody>
      </p:sp>
      <p:sp>
        <p:nvSpPr>
          <p:cNvPr id="36" name="Espace réservé du contenu 2">
            <a:extLst>
              <a:ext uri="{FF2B5EF4-FFF2-40B4-BE49-F238E27FC236}">
                <a16:creationId xmlns:a16="http://schemas.microsoft.com/office/drawing/2014/main" id="{B157FC8C-8E72-C444-9A6C-63DAF807B7B7}"/>
              </a:ext>
            </a:extLst>
          </p:cNvPr>
          <p:cNvSpPr>
            <a:spLocks noGrp="1"/>
          </p:cNvSpPr>
          <p:nvPr>
            <p:ph sz="half" idx="18" hasCustomPrompt="1"/>
          </p:nvPr>
        </p:nvSpPr>
        <p:spPr>
          <a:xfrm>
            <a:off x="1268521" y="3168649"/>
            <a:ext cx="1520494" cy="572121"/>
          </a:xfrm>
          <a:prstGeom prst="rect">
            <a:avLst/>
          </a:prstGeom>
        </p:spPr>
        <p:txBody>
          <a:bodyPr anchor="ctr" anchorCtr="0"/>
          <a:lstStyle>
            <a:lvl1pPr marL="0" indent="0" algn="ctr">
              <a:lnSpc>
                <a:spcPts val="1600"/>
              </a:lnSpc>
              <a:buNone/>
              <a:defRPr sz="3500" b="1" i="0">
                <a:solidFill>
                  <a:schemeClr val="accent2"/>
                </a:solidFill>
                <a:latin typeface="Century Gothic" panose="020B0502020202020204" pitchFamily="34" charset="0"/>
              </a:defRPr>
            </a:lvl1pPr>
            <a:lvl5pPr algn="ctr">
              <a:defRPr b="1" i="0">
                <a:latin typeface="Century Gothic" panose="020B0502020202020204" pitchFamily="34" charset="0"/>
              </a:defRPr>
            </a:lvl5pPr>
          </a:lstStyle>
          <a:p>
            <a:pPr lvl="0"/>
            <a:r>
              <a:rPr lang="fr-FR"/>
              <a:t>95%</a:t>
            </a:r>
          </a:p>
        </p:txBody>
      </p:sp>
      <p:sp>
        <p:nvSpPr>
          <p:cNvPr id="38" name="Espace réservé du contenu 2">
            <a:extLst>
              <a:ext uri="{FF2B5EF4-FFF2-40B4-BE49-F238E27FC236}">
                <a16:creationId xmlns:a16="http://schemas.microsoft.com/office/drawing/2014/main" id="{916931DF-E352-2D43-8D9A-777CA70F10CE}"/>
              </a:ext>
            </a:extLst>
          </p:cNvPr>
          <p:cNvSpPr>
            <a:spLocks noGrp="1"/>
          </p:cNvSpPr>
          <p:nvPr>
            <p:ph sz="half" idx="19" hasCustomPrompt="1"/>
          </p:nvPr>
        </p:nvSpPr>
        <p:spPr>
          <a:xfrm>
            <a:off x="3816275" y="3168649"/>
            <a:ext cx="1528654" cy="572121"/>
          </a:xfrm>
          <a:prstGeom prst="rect">
            <a:avLst/>
          </a:prstGeom>
        </p:spPr>
        <p:txBody>
          <a:bodyPr anchor="ctr" anchorCtr="0"/>
          <a:lstStyle>
            <a:lvl1pPr marL="0" indent="0" algn="ctr">
              <a:lnSpc>
                <a:spcPts val="1600"/>
              </a:lnSpc>
              <a:buNone/>
              <a:defRPr sz="3500" b="1" i="0">
                <a:solidFill>
                  <a:srgbClr val="47BFD9"/>
                </a:solidFill>
                <a:latin typeface="Century Gothic" panose="020B0502020202020204" pitchFamily="34" charset="0"/>
              </a:defRPr>
            </a:lvl1pPr>
            <a:lvl5pPr algn="ctr">
              <a:defRPr b="1" i="0">
                <a:latin typeface="Century Gothic" panose="020B0502020202020204" pitchFamily="34" charset="0"/>
              </a:defRPr>
            </a:lvl5pPr>
          </a:lstStyle>
          <a:p>
            <a:pPr lvl="0"/>
            <a:r>
              <a:rPr lang="fr-FR"/>
              <a:t>36%</a:t>
            </a:r>
          </a:p>
        </p:txBody>
      </p:sp>
      <p:sp>
        <p:nvSpPr>
          <p:cNvPr id="40" name="Espace réservé du contenu 2">
            <a:extLst>
              <a:ext uri="{FF2B5EF4-FFF2-40B4-BE49-F238E27FC236}">
                <a16:creationId xmlns:a16="http://schemas.microsoft.com/office/drawing/2014/main" id="{434E4094-3F52-D44B-96AF-451D714832B4}"/>
              </a:ext>
            </a:extLst>
          </p:cNvPr>
          <p:cNvSpPr>
            <a:spLocks noGrp="1"/>
          </p:cNvSpPr>
          <p:nvPr>
            <p:ph sz="half" idx="20" hasCustomPrompt="1"/>
          </p:nvPr>
        </p:nvSpPr>
        <p:spPr>
          <a:xfrm>
            <a:off x="6358981" y="3168649"/>
            <a:ext cx="1528654" cy="572121"/>
          </a:xfrm>
          <a:prstGeom prst="rect">
            <a:avLst/>
          </a:prstGeom>
        </p:spPr>
        <p:txBody>
          <a:bodyPr anchor="ctr" anchorCtr="0"/>
          <a:lstStyle>
            <a:lvl1pPr marL="0" indent="0" algn="ctr">
              <a:lnSpc>
                <a:spcPts val="1600"/>
              </a:lnSpc>
              <a:buNone/>
              <a:defRPr sz="3500" b="1" i="0">
                <a:solidFill>
                  <a:srgbClr val="91C461"/>
                </a:solidFill>
                <a:latin typeface="Century Gothic" panose="020B0502020202020204" pitchFamily="34" charset="0"/>
              </a:defRPr>
            </a:lvl1pPr>
            <a:lvl5pPr algn="ctr">
              <a:defRPr b="1" i="0">
                <a:latin typeface="Century Gothic" panose="020B0502020202020204" pitchFamily="34" charset="0"/>
              </a:defRPr>
            </a:lvl5pPr>
          </a:lstStyle>
          <a:p>
            <a:pPr lvl="0"/>
            <a:r>
              <a:rPr lang="fr-FR"/>
              <a:t>22%</a:t>
            </a:r>
          </a:p>
        </p:txBody>
      </p:sp>
      <p:pic>
        <p:nvPicPr>
          <p:cNvPr id="14" name="Image 13">
            <a:extLst>
              <a:ext uri="{FF2B5EF4-FFF2-40B4-BE49-F238E27FC236}">
                <a16:creationId xmlns:a16="http://schemas.microsoft.com/office/drawing/2014/main" id="{02CD7FA3-FEB5-CA4A-8367-7E9F071C9E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29864542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SR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3513-8431-ED26-D584-E94FAFD0F6D0}"/>
              </a:ext>
            </a:extLst>
          </p:cNvPr>
          <p:cNvSpPr>
            <a:spLocks noGrp="1"/>
          </p:cNvSpPr>
          <p:nvPr>
            <p:ph type="title"/>
          </p:nvPr>
        </p:nvSpPr>
        <p:spPr>
          <a:xfrm>
            <a:off x="623887" y="613751"/>
            <a:ext cx="10944225" cy="778668"/>
          </a:xfrm>
        </p:spPr>
        <p:txBody>
          <a:bodyPr/>
          <a:lstStyle>
            <a:lvl1pPr>
              <a:lnSpc>
                <a:spcPct val="100000"/>
              </a:lnSpc>
              <a:defRPr sz="3600"/>
            </a:lvl1pPr>
          </a:lstStyle>
          <a:p>
            <a:r>
              <a:rPr lang="en-GB"/>
              <a:t>Click to edit Master title style</a:t>
            </a:r>
            <a:endParaRPr lang="en-DK"/>
          </a:p>
        </p:txBody>
      </p:sp>
      <p:sp>
        <p:nvSpPr>
          <p:cNvPr id="6" name="Rectangle 5">
            <a:extLst>
              <a:ext uri="{FF2B5EF4-FFF2-40B4-BE49-F238E27FC236}">
                <a16:creationId xmlns:a16="http://schemas.microsoft.com/office/drawing/2014/main" id="{90054928-5C1B-603F-D5E3-DA27D20D23B0}"/>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8" name="Espace réservé du numéro de diapositive 5">
            <a:extLst>
              <a:ext uri="{FF2B5EF4-FFF2-40B4-BE49-F238E27FC236}">
                <a16:creationId xmlns:a16="http://schemas.microsoft.com/office/drawing/2014/main" id="{8C8736CA-1A53-E800-30F2-56984DED7F02}"/>
              </a:ext>
            </a:extLst>
          </p:cNvPr>
          <p:cNvSpPr>
            <a:spLocks noGrp="1"/>
          </p:cNvSpPr>
          <p:nvPr>
            <p:ph type="sldNum" sz="quarter" idx="12"/>
          </p:nvPr>
        </p:nvSpPr>
        <p:spPr>
          <a:xfrm>
            <a:off x="623888" y="6292010"/>
            <a:ext cx="411956" cy="365125"/>
          </a:xfrm>
        </p:spPr>
        <p:txBody>
          <a:bodyPr/>
          <a:lstStyle/>
          <a:p>
            <a:fld id="{151E75B2-1F5F-104D-81CC-0E99E60AEADE}" type="slidenum">
              <a:rPr lang="fr-FR" smtClean="0"/>
              <a:t>‹#›</a:t>
            </a:fld>
            <a:endParaRPr lang="fr-FR"/>
          </a:p>
        </p:txBody>
      </p:sp>
      <p:pic>
        <p:nvPicPr>
          <p:cNvPr id="9" name="Image 10">
            <a:extLst>
              <a:ext uri="{FF2B5EF4-FFF2-40B4-BE49-F238E27FC236}">
                <a16:creationId xmlns:a16="http://schemas.microsoft.com/office/drawing/2014/main" id="{D72D1718-1B04-4367-3A7C-AFA4319FC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
        <p:nvSpPr>
          <p:cNvPr id="12" name="Footer Placeholder 11">
            <a:extLst>
              <a:ext uri="{FF2B5EF4-FFF2-40B4-BE49-F238E27FC236}">
                <a16:creationId xmlns:a16="http://schemas.microsoft.com/office/drawing/2014/main" id="{D8889D6F-D145-74F1-3FF9-7E7962C5AD85}"/>
              </a:ext>
            </a:extLst>
          </p:cNvPr>
          <p:cNvSpPr>
            <a:spLocks noGrp="1"/>
          </p:cNvSpPr>
          <p:nvPr>
            <p:ph type="ftr" sz="quarter" idx="13"/>
          </p:nvPr>
        </p:nvSpPr>
        <p:spPr/>
        <p:txBody>
          <a:bodyPr/>
          <a:lstStyle/>
          <a:p>
            <a:r>
              <a:rPr lang="fr-FR"/>
              <a:t>DOING BUSINESS RESPONSIBLY</a:t>
            </a:r>
          </a:p>
        </p:txBody>
      </p:sp>
    </p:spTree>
    <p:extLst>
      <p:ext uri="{BB962C8B-B14F-4D97-AF65-F5344CB8AC3E}">
        <p14:creationId xmlns:p14="http://schemas.microsoft.com/office/powerpoint/2010/main" val="1063850986"/>
      </p:ext>
    </p:extLst>
  </p:cSld>
  <p:clrMapOvr>
    <a:masterClrMapping/>
  </p:clrMapOvr>
  <p:extLst>
    <p:ext uri="{DCECCB84-F9BA-43D5-87BE-67443E8EF086}">
      <p15:sldGuideLst xmlns:p15="http://schemas.microsoft.com/office/powerpoint/2012/main">
        <p15:guide id="1" orient="horz" pos="1253">
          <p15:clr>
            <a:srgbClr val="FBAE40"/>
          </p15:clr>
        </p15:guide>
        <p15:guide id="2" orient="horz" pos="867">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CSR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3513-8431-ED26-D584-E94FAFD0F6D0}"/>
              </a:ext>
            </a:extLst>
          </p:cNvPr>
          <p:cNvSpPr>
            <a:spLocks noGrp="1"/>
          </p:cNvSpPr>
          <p:nvPr>
            <p:ph type="title"/>
          </p:nvPr>
        </p:nvSpPr>
        <p:spPr>
          <a:xfrm>
            <a:off x="623887" y="613751"/>
            <a:ext cx="10944225" cy="778668"/>
          </a:xfrm>
        </p:spPr>
        <p:txBody>
          <a:bodyPr/>
          <a:lstStyle>
            <a:lvl1pPr>
              <a:lnSpc>
                <a:spcPct val="100000"/>
              </a:lnSpc>
              <a:defRPr sz="3600"/>
            </a:lvl1pPr>
          </a:lstStyle>
          <a:p>
            <a:r>
              <a:rPr lang="en-GB"/>
              <a:t>Click to edit Master title style</a:t>
            </a:r>
            <a:endParaRPr lang="en-DK"/>
          </a:p>
        </p:txBody>
      </p:sp>
    </p:spTree>
    <p:extLst>
      <p:ext uri="{BB962C8B-B14F-4D97-AF65-F5344CB8AC3E}">
        <p14:creationId xmlns:p14="http://schemas.microsoft.com/office/powerpoint/2010/main" val="2380133095"/>
      </p:ext>
    </p:extLst>
  </p:cSld>
  <p:clrMapOvr>
    <a:masterClrMapping/>
  </p:clrMapOvr>
  <p:extLst>
    <p:ext uri="{DCECCB84-F9BA-43D5-87BE-67443E8EF086}">
      <p15:sldGuideLst xmlns:p15="http://schemas.microsoft.com/office/powerpoint/2012/main">
        <p15:guide id="1" orient="horz" pos="1253">
          <p15:clr>
            <a:srgbClr val="FBAE40"/>
          </p15:clr>
        </p15:guide>
        <p15:guide id="2" orient="horz" pos="867">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SR BLUE BLOCK">
    <p:bg>
      <p:bgPr>
        <a:solidFill>
          <a:srgbClr val="F8FAFD">
            <a:alpha val="0"/>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0B7D4B-25AB-3B40-9FA9-856250EFE26C}"/>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p>
            <a:r>
              <a:rPr lang="fr-FR"/>
              <a:t>DOING BUSINESS RESPONSIBLY</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pic>
        <p:nvPicPr>
          <p:cNvPr id="15" name="Image 14">
            <a:extLst>
              <a:ext uri="{FF2B5EF4-FFF2-40B4-BE49-F238E27FC236}">
                <a16:creationId xmlns:a16="http://schemas.microsoft.com/office/drawing/2014/main" id="{877DD647-82ED-0748-938D-2AD451547B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
        <p:nvSpPr>
          <p:cNvPr id="2" name="Round Same-side Corner of Rectangle 1">
            <a:extLst>
              <a:ext uri="{FF2B5EF4-FFF2-40B4-BE49-F238E27FC236}">
                <a16:creationId xmlns:a16="http://schemas.microsoft.com/office/drawing/2014/main" id="{EA2511CB-4A54-131C-5600-56100586284D}"/>
              </a:ext>
            </a:extLst>
          </p:cNvPr>
          <p:cNvSpPr/>
          <p:nvPr userDrawn="1"/>
        </p:nvSpPr>
        <p:spPr>
          <a:xfrm rot="10800000">
            <a:off x="-6862" y="-9831"/>
            <a:ext cx="5706394" cy="5684058"/>
          </a:xfrm>
          <a:custGeom>
            <a:avLst/>
            <a:gdLst>
              <a:gd name="connsiteX0" fmla="*/ 168266 w 5706394"/>
              <a:gd name="connsiteY0" fmla="*/ 0 h 5678904"/>
              <a:gd name="connsiteX1" fmla="*/ 5538128 w 5706394"/>
              <a:gd name="connsiteY1" fmla="*/ 0 h 5678904"/>
              <a:gd name="connsiteX2" fmla="*/ 5706394 w 5706394"/>
              <a:gd name="connsiteY2" fmla="*/ 168266 h 5678904"/>
              <a:gd name="connsiteX3" fmla="*/ 5706394 w 5706394"/>
              <a:gd name="connsiteY3" fmla="*/ 5678904 h 5678904"/>
              <a:gd name="connsiteX4" fmla="*/ 5706394 w 5706394"/>
              <a:gd name="connsiteY4" fmla="*/ 5678904 h 5678904"/>
              <a:gd name="connsiteX5" fmla="*/ 0 w 5706394"/>
              <a:gd name="connsiteY5" fmla="*/ 5678904 h 5678904"/>
              <a:gd name="connsiteX6" fmla="*/ 0 w 5706394"/>
              <a:gd name="connsiteY6" fmla="*/ 5678904 h 5678904"/>
              <a:gd name="connsiteX7" fmla="*/ 0 w 5706394"/>
              <a:gd name="connsiteY7" fmla="*/ 168266 h 5678904"/>
              <a:gd name="connsiteX8" fmla="*/ 168266 w 5706394"/>
              <a:gd name="connsiteY8" fmla="*/ 0 h 5678904"/>
              <a:gd name="connsiteX0" fmla="*/ 168266 w 5706394"/>
              <a:gd name="connsiteY0" fmla="*/ 0 h 5678904"/>
              <a:gd name="connsiteX1" fmla="*/ 5706394 w 5706394"/>
              <a:gd name="connsiteY1" fmla="*/ 168266 h 5678904"/>
              <a:gd name="connsiteX2" fmla="*/ 5706394 w 5706394"/>
              <a:gd name="connsiteY2" fmla="*/ 5678904 h 5678904"/>
              <a:gd name="connsiteX3" fmla="*/ 5706394 w 5706394"/>
              <a:gd name="connsiteY3" fmla="*/ 5678904 h 5678904"/>
              <a:gd name="connsiteX4" fmla="*/ 0 w 5706394"/>
              <a:gd name="connsiteY4" fmla="*/ 5678904 h 5678904"/>
              <a:gd name="connsiteX5" fmla="*/ 0 w 5706394"/>
              <a:gd name="connsiteY5" fmla="*/ 5678904 h 5678904"/>
              <a:gd name="connsiteX6" fmla="*/ 0 w 5706394"/>
              <a:gd name="connsiteY6" fmla="*/ 168266 h 5678904"/>
              <a:gd name="connsiteX7" fmla="*/ 168266 w 5706394"/>
              <a:gd name="connsiteY7" fmla="*/ 0 h 5678904"/>
              <a:gd name="connsiteX0" fmla="*/ 168266 w 5722159"/>
              <a:gd name="connsiteY0" fmla="*/ 0 h 5678904"/>
              <a:gd name="connsiteX1" fmla="*/ 5722159 w 5722159"/>
              <a:gd name="connsiteY1" fmla="*/ 5356 h 5678904"/>
              <a:gd name="connsiteX2" fmla="*/ 5706394 w 5722159"/>
              <a:gd name="connsiteY2" fmla="*/ 5678904 h 5678904"/>
              <a:gd name="connsiteX3" fmla="*/ 5706394 w 5722159"/>
              <a:gd name="connsiteY3" fmla="*/ 5678904 h 5678904"/>
              <a:gd name="connsiteX4" fmla="*/ 0 w 5722159"/>
              <a:gd name="connsiteY4" fmla="*/ 5678904 h 5678904"/>
              <a:gd name="connsiteX5" fmla="*/ 0 w 5722159"/>
              <a:gd name="connsiteY5" fmla="*/ 5678904 h 5678904"/>
              <a:gd name="connsiteX6" fmla="*/ 0 w 5722159"/>
              <a:gd name="connsiteY6" fmla="*/ 168266 h 5678904"/>
              <a:gd name="connsiteX7" fmla="*/ 168266 w 5722159"/>
              <a:gd name="connsiteY7" fmla="*/ 0 h 5678904"/>
              <a:gd name="connsiteX0" fmla="*/ 168266 w 5727415"/>
              <a:gd name="connsiteY0" fmla="*/ 5154 h 5684058"/>
              <a:gd name="connsiteX1" fmla="*/ 5727415 w 5727415"/>
              <a:gd name="connsiteY1" fmla="*/ 0 h 5684058"/>
              <a:gd name="connsiteX2" fmla="*/ 5706394 w 5727415"/>
              <a:gd name="connsiteY2" fmla="*/ 5684058 h 5684058"/>
              <a:gd name="connsiteX3" fmla="*/ 5706394 w 5727415"/>
              <a:gd name="connsiteY3" fmla="*/ 5684058 h 5684058"/>
              <a:gd name="connsiteX4" fmla="*/ 0 w 5727415"/>
              <a:gd name="connsiteY4" fmla="*/ 5684058 h 5684058"/>
              <a:gd name="connsiteX5" fmla="*/ 0 w 5727415"/>
              <a:gd name="connsiteY5" fmla="*/ 5684058 h 5684058"/>
              <a:gd name="connsiteX6" fmla="*/ 0 w 5727415"/>
              <a:gd name="connsiteY6" fmla="*/ 173420 h 5684058"/>
              <a:gd name="connsiteX7" fmla="*/ 168266 w 5727415"/>
              <a:gd name="connsiteY7" fmla="*/ 5154 h 5684058"/>
              <a:gd name="connsiteX0" fmla="*/ 168266 w 5711443"/>
              <a:gd name="connsiteY0" fmla="*/ 5154 h 5684058"/>
              <a:gd name="connsiteX1" fmla="*/ 5711443 w 5711443"/>
              <a:gd name="connsiteY1" fmla="*/ 0 h 5684058"/>
              <a:gd name="connsiteX2" fmla="*/ 5706394 w 5711443"/>
              <a:gd name="connsiteY2" fmla="*/ 5684058 h 5684058"/>
              <a:gd name="connsiteX3" fmla="*/ 5706394 w 5711443"/>
              <a:gd name="connsiteY3" fmla="*/ 5684058 h 5684058"/>
              <a:gd name="connsiteX4" fmla="*/ 0 w 5711443"/>
              <a:gd name="connsiteY4" fmla="*/ 5684058 h 5684058"/>
              <a:gd name="connsiteX5" fmla="*/ 0 w 5711443"/>
              <a:gd name="connsiteY5" fmla="*/ 5684058 h 5684058"/>
              <a:gd name="connsiteX6" fmla="*/ 0 w 5711443"/>
              <a:gd name="connsiteY6" fmla="*/ 173420 h 5684058"/>
              <a:gd name="connsiteX7" fmla="*/ 168266 w 5711443"/>
              <a:gd name="connsiteY7" fmla="*/ 5154 h 5684058"/>
              <a:gd name="connsiteX0" fmla="*/ 168266 w 5706394"/>
              <a:gd name="connsiteY0" fmla="*/ 9147 h 5688051"/>
              <a:gd name="connsiteX1" fmla="*/ 5703457 w 5706394"/>
              <a:gd name="connsiteY1" fmla="*/ 0 h 5688051"/>
              <a:gd name="connsiteX2" fmla="*/ 5706394 w 5706394"/>
              <a:gd name="connsiteY2" fmla="*/ 5688051 h 5688051"/>
              <a:gd name="connsiteX3" fmla="*/ 5706394 w 5706394"/>
              <a:gd name="connsiteY3" fmla="*/ 5688051 h 5688051"/>
              <a:gd name="connsiteX4" fmla="*/ 0 w 5706394"/>
              <a:gd name="connsiteY4" fmla="*/ 5688051 h 5688051"/>
              <a:gd name="connsiteX5" fmla="*/ 0 w 5706394"/>
              <a:gd name="connsiteY5" fmla="*/ 5688051 h 5688051"/>
              <a:gd name="connsiteX6" fmla="*/ 0 w 5706394"/>
              <a:gd name="connsiteY6" fmla="*/ 177413 h 5688051"/>
              <a:gd name="connsiteX7" fmla="*/ 168266 w 5706394"/>
              <a:gd name="connsiteY7" fmla="*/ 9147 h 5688051"/>
              <a:gd name="connsiteX0" fmla="*/ 168266 w 5706394"/>
              <a:gd name="connsiteY0" fmla="*/ 5154 h 5684058"/>
              <a:gd name="connsiteX1" fmla="*/ 5703457 w 5706394"/>
              <a:gd name="connsiteY1" fmla="*/ 0 h 5684058"/>
              <a:gd name="connsiteX2" fmla="*/ 5706394 w 5706394"/>
              <a:gd name="connsiteY2" fmla="*/ 5684058 h 5684058"/>
              <a:gd name="connsiteX3" fmla="*/ 5706394 w 5706394"/>
              <a:gd name="connsiteY3" fmla="*/ 5684058 h 5684058"/>
              <a:gd name="connsiteX4" fmla="*/ 0 w 5706394"/>
              <a:gd name="connsiteY4" fmla="*/ 5684058 h 5684058"/>
              <a:gd name="connsiteX5" fmla="*/ 0 w 5706394"/>
              <a:gd name="connsiteY5" fmla="*/ 5684058 h 5684058"/>
              <a:gd name="connsiteX6" fmla="*/ 0 w 5706394"/>
              <a:gd name="connsiteY6" fmla="*/ 173420 h 5684058"/>
              <a:gd name="connsiteX7" fmla="*/ 168266 w 5706394"/>
              <a:gd name="connsiteY7" fmla="*/ 5154 h 568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6394" h="5684058">
                <a:moveTo>
                  <a:pt x="168266" y="5154"/>
                </a:moveTo>
                <a:lnTo>
                  <a:pt x="5703457" y="0"/>
                </a:lnTo>
                <a:lnTo>
                  <a:pt x="5706394" y="5684058"/>
                </a:lnTo>
                <a:lnTo>
                  <a:pt x="5706394" y="5684058"/>
                </a:lnTo>
                <a:lnTo>
                  <a:pt x="0" y="5684058"/>
                </a:lnTo>
                <a:lnTo>
                  <a:pt x="0" y="5684058"/>
                </a:lnTo>
                <a:lnTo>
                  <a:pt x="0" y="173420"/>
                </a:lnTo>
                <a:cubicBezTo>
                  <a:pt x="0" y="80489"/>
                  <a:pt x="75335" y="5154"/>
                  <a:pt x="168266" y="5154"/>
                </a:cubicBezTo>
                <a:close/>
              </a:path>
            </a:pathLst>
          </a:custGeom>
          <a:solidFill>
            <a:srgbClr val="323C8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algn="l">
              <a:lnSpc>
                <a:spcPts val="2200"/>
              </a:lnSpc>
            </a:pPr>
            <a:endParaRPr lang="en-DK" sz="1600" i="0" err="1">
              <a:latin typeface="Century Gothic" panose="020B0502020202020204" pitchFamily="34" charset="0"/>
            </a:endParaRPr>
          </a:p>
        </p:txBody>
      </p:sp>
      <p:sp>
        <p:nvSpPr>
          <p:cNvPr id="10" name="Title 1">
            <a:extLst>
              <a:ext uri="{FF2B5EF4-FFF2-40B4-BE49-F238E27FC236}">
                <a16:creationId xmlns:a16="http://schemas.microsoft.com/office/drawing/2014/main" id="{CF97C254-A476-3187-17EE-69AE24D5DD40}"/>
              </a:ext>
            </a:extLst>
          </p:cNvPr>
          <p:cNvSpPr>
            <a:spLocks noGrp="1"/>
          </p:cNvSpPr>
          <p:nvPr>
            <p:ph type="title"/>
          </p:nvPr>
        </p:nvSpPr>
        <p:spPr>
          <a:xfrm>
            <a:off x="623887" y="613751"/>
            <a:ext cx="4380599" cy="778668"/>
          </a:xfrm>
        </p:spPr>
        <p:txBody>
          <a:bodyPr/>
          <a:lstStyle>
            <a:lvl1pPr>
              <a:lnSpc>
                <a:spcPct val="100000"/>
              </a:lnSpc>
              <a:defRPr sz="3600">
                <a:solidFill>
                  <a:schemeClr val="bg1"/>
                </a:solidFill>
              </a:defRPr>
            </a:lvl1pPr>
          </a:lstStyle>
          <a:p>
            <a:r>
              <a:rPr lang="en-GB"/>
              <a:t>Click to edit Master title style</a:t>
            </a:r>
            <a:endParaRPr lang="en-DK"/>
          </a:p>
        </p:txBody>
      </p:sp>
    </p:spTree>
    <p:extLst>
      <p:ext uri="{BB962C8B-B14F-4D97-AF65-F5344CB8AC3E}">
        <p14:creationId xmlns:p14="http://schemas.microsoft.com/office/powerpoint/2010/main" val="7913357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SR BLUE BLOCK">
    <p:bg>
      <p:bgPr>
        <a:solidFill>
          <a:srgbClr val="F8FAFD">
            <a:alpha val="0"/>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0B7D4B-25AB-3B40-9FA9-856250EFE26C}"/>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p>
            <a:r>
              <a:rPr lang="fr-FR"/>
              <a:t>DOING BUSINESS RESPONSIBLY</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pic>
        <p:nvPicPr>
          <p:cNvPr id="15" name="Image 14">
            <a:extLst>
              <a:ext uri="{FF2B5EF4-FFF2-40B4-BE49-F238E27FC236}">
                <a16:creationId xmlns:a16="http://schemas.microsoft.com/office/drawing/2014/main" id="{877DD647-82ED-0748-938D-2AD451547B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
        <p:nvSpPr>
          <p:cNvPr id="2" name="Round Same-side Corner of Rectangle 1">
            <a:extLst>
              <a:ext uri="{FF2B5EF4-FFF2-40B4-BE49-F238E27FC236}">
                <a16:creationId xmlns:a16="http://schemas.microsoft.com/office/drawing/2014/main" id="{EA2511CB-4A54-131C-5600-56100586284D}"/>
              </a:ext>
            </a:extLst>
          </p:cNvPr>
          <p:cNvSpPr/>
          <p:nvPr userDrawn="1"/>
        </p:nvSpPr>
        <p:spPr>
          <a:xfrm rot="10800000" flipH="1">
            <a:off x="6096000" y="-9831"/>
            <a:ext cx="6096000" cy="5684058"/>
          </a:xfrm>
          <a:custGeom>
            <a:avLst/>
            <a:gdLst>
              <a:gd name="connsiteX0" fmla="*/ 168266 w 5706394"/>
              <a:gd name="connsiteY0" fmla="*/ 0 h 5678904"/>
              <a:gd name="connsiteX1" fmla="*/ 5538128 w 5706394"/>
              <a:gd name="connsiteY1" fmla="*/ 0 h 5678904"/>
              <a:gd name="connsiteX2" fmla="*/ 5706394 w 5706394"/>
              <a:gd name="connsiteY2" fmla="*/ 168266 h 5678904"/>
              <a:gd name="connsiteX3" fmla="*/ 5706394 w 5706394"/>
              <a:gd name="connsiteY3" fmla="*/ 5678904 h 5678904"/>
              <a:gd name="connsiteX4" fmla="*/ 5706394 w 5706394"/>
              <a:gd name="connsiteY4" fmla="*/ 5678904 h 5678904"/>
              <a:gd name="connsiteX5" fmla="*/ 0 w 5706394"/>
              <a:gd name="connsiteY5" fmla="*/ 5678904 h 5678904"/>
              <a:gd name="connsiteX6" fmla="*/ 0 w 5706394"/>
              <a:gd name="connsiteY6" fmla="*/ 5678904 h 5678904"/>
              <a:gd name="connsiteX7" fmla="*/ 0 w 5706394"/>
              <a:gd name="connsiteY7" fmla="*/ 168266 h 5678904"/>
              <a:gd name="connsiteX8" fmla="*/ 168266 w 5706394"/>
              <a:gd name="connsiteY8" fmla="*/ 0 h 5678904"/>
              <a:gd name="connsiteX0" fmla="*/ 168266 w 5706394"/>
              <a:gd name="connsiteY0" fmla="*/ 0 h 5678904"/>
              <a:gd name="connsiteX1" fmla="*/ 5706394 w 5706394"/>
              <a:gd name="connsiteY1" fmla="*/ 168266 h 5678904"/>
              <a:gd name="connsiteX2" fmla="*/ 5706394 w 5706394"/>
              <a:gd name="connsiteY2" fmla="*/ 5678904 h 5678904"/>
              <a:gd name="connsiteX3" fmla="*/ 5706394 w 5706394"/>
              <a:gd name="connsiteY3" fmla="*/ 5678904 h 5678904"/>
              <a:gd name="connsiteX4" fmla="*/ 0 w 5706394"/>
              <a:gd name="connsiteY4" fmla="*/ 5678904 h 5678904"/>
              <a:gd name="connsiteX5" fmla="*/ 0 w 5706394"/>
              <a:gd name="connsiteY5" fmla="*/ 5678904 h 5678904"/>
              <a:gd name="connsiteX6" fmla="*/ 0 w 5706394"/>
              <a:gd name="connsiteY6" fmla="*/ 168266 h 5678904"/>
              <a:gd name="connsiteX7" fmla="*/ 168266 w 5706394"/>
              <a:gd name="connsiteY7" fmla="*/ 0 h 5678904"/>
              <a:gd name="connsiteX0" fmla="*/ 168266 w 5722159"/>
              <a:gd name="connsiteY0" fmla="*/ 0 h 5678904"/>
              <a:gd name="connsiteX1" fmla="*/ 5722159 w 5722159"/>
              <a:gd name="connsiteY1" fmla="*/ 5356 h 5678904"/>
              <a:gd name="connsiteX2" fmla="*/ 5706394 w 5722159"/>
              <a:gd name="connsiteY2" fmla="*/ 5678904 h 5678904"/>
              <a:gd name="connsiteX3" fmla="*/ 5706394 w 5722159"/>
              <a:gd name="connsiteY3" fmla="*/ 5678904 h 5678904"/>
              <a:gd name="connsiteX4" fmla="*/ 0 w 5722159"/>
              <a:gd name="connsiteY4" fmla="*/ 5678904 h 5678904"/>
              <a:gd name="connsiteX5" fmla="*/ 0 w 5722159"/>
              <a:gd name="connsiteY5" fmla="*/ 5678904 h 5678904"/>
              <a:gd name="connsiteX6" fmla="*/ 0 w 5722159"/>
              <a:gd name="connsiteY6" fmla="*/ 168266 h 5678904"/>
              <a:gd name="connsiteX7" fmla="*/ 168266 w 5722159"/>
              <a:gd name="connsiteY7" fmla="*/ 0 h 5678904"/>
              <a:gd name="connsiteX0" fmla="*/ 168266 w 5727415"/>
              <a:gd name="connsiteY0" fmla="*/ 5154 h 5684058"/>
              <a:gd name="connsiteX1" fmla="*/ 5727415 w 5727415"/>
              <a:gd name="connsiteY1" fmla="*/ 0 h 5684058"/>
              <a:gd name="connsiteX2" fmla="*/ 5706394 w 5727415"/>
              <a:gd name="connsiteY2" fmla="*/ 5684058 h 5684058"/>
              <a:gd name="connsiteX3" fmla="*/ 5706394 w 5727415"/>
              <a:gd name="connsiteY3" fmla="*/ 5684058 h 5684058"/>
              <a:gd name="connsiteX4" fmla="*/ 0 w 5727415"/>
              <a:gd name="connsiteY4" fmla="*/ 5684058 h 5684058"/>
              <a:gd name="connsiteX5" fmla="*/ 0 w 5727415"/>
              <a:gd name="connsiteY5" fmla="*/ 5684058 h 5684058"/>
              <a:gd name="connsiteX6" fmla="*/ 0 w 5727415"/>
              <a:gd name="connsiteY6" fmla="*/ 173420 h 5684058"/>
              <a:gd name="connsiteX7" fmla="*/ 168266 w 5727415"/>
              <a:gd name="connsiteY7" fmla="*/ 5154 h 5684058"/>
              <a:gd name="connsiteX0" fmla="*/ 168266 w 5711443"/>
              <a:gd name="connsiteY0" fmla="*/ 5154 h 5684058"/>
              <a:gd name="connsiteX1" fmla="*/ 5711443 w 5711443"/>
              <a:gd name="connsiteY1" fmla="*/ 0 h 5684058"/>
              <a:gd name="connsiteX2" fmla="*/ 5706394 w 5711443"/>
              <a:gd name="connsiteY2" fmla="*/ 5684058 h 5684058"/>
              <a:gd name="connsiteX3" fmla="*/ 5706394 w 5711443"/>
              <a:gd name="connsiteY3" fmla="*/ 5684058 h 5684058"/>
              <a:gd name="connsiteX4" fmla="*/ 0 w 5711443"/>
              <a:gd name="connsiteY4" fmla="*/ 5684058 h 5684058"/>
              <a:gd name="connsiteX5" fmla="*/ 0 w 5711443"/>
              <a:gd name="connsiteY5" fmla="*/ 5684058 h 5684058"/>
              <a:gd name="connsiteX6" fmla="*/ 0 w 5711443"/>
              <a:gd name="connsiteY6" fmla="*/ 173420 h 5684058"/>
              <a:gd name="connsiteX7" fmla="*/ 168266 w 5711443"/>
              <a:gd name="connsiteY7" fmla="*/ 5154 h 5684058"/>
              <a:gd name="connsiteX0" fmla="*/ 168266 w 5706394"/>
              <a:gd name="connsiteY0" fmla="*/ 9147 h 5688051"/>
              <a:gd name="connsiteX1" fmla="*/ 5703457 w 5706394"/>
              <a:gd name="connsiteY1" fmla="*/ 0 h 5688051"/>
              <a:gd name="connsiteX2" fmla="*/ 5706394 w 5706394"/>
              <a:gd name="connsiteY2" fmla="*/ 5688051 h 5688051"/>
              <a:gd name="connsiteX3" fmla="*/ 5706394 w 5706394"/>
              <a:gd name="connsiteY3" fmla="*/ 5688051 h 5688051"/>
              <a:gd name="connsiteX4" fmla="*/ 0 w 5706394"/>
              <a:gd name="connsiteY4" fmla="*/ 5688051 h 5688051"/>
              <a:gd name="connsiteX5" fmla="*/ 0 w 5706394"/>
              <a:gd name="connsiteY5" fmla="*/ 5688051 h 5688051"/>
              <a:gd name="connsiteX6" fmla="*/ 0 w 5706394"/>
              <a:gd name="connsiteY6" fmla="*/ 177413 h 5688051"/>
              <a:gd name="connsiteX7" fmla="*/ 168266 w 5706394"/>
              <a:gd name="connsiteY7" fmla="*/ 9147 h 5688051"/>
              <a:gd name="connsiteX0" fmla="*/ 168266 w 5706394"/>
              <a:gd name="connsiteY0" fmla="*/ 5154 h 5684058"/>
              <a:gd name="connsiteX1" fmla="*/ 5703457 w 5706394"/>
              <a:gd name="connsiteY1" fmla="*/ 0 h 5684058"/>
              <a:gd name="connsiteX2" fmla="*/ 5706394 w 5706394"/>
              <a:gd name="connsiteY2" fmla="*/ 5684058 h 5684058"/>
              <a:gd name="connsiteX3" fmla="*/ 5706394 w 5706394"/>
              <a:gd name="connsiteY3" fmla="*/ 5684058 h 5684058"/>
              <a:gd name="connsiteX4" fmla="*/ 0 w 5706394"/>
              <a:gd name="connsiteY4" fmla="*/ 5684058 h 5684058"/>
              <a:gd name="connsiteX5" fmla="*/ 0 w 5706394"/>
              <a:gd name="connsiteY5" fmla="*/ 5684058 h 5684058"/>
              <a:gd name="connsiteX6" fmla="*/ 0 w 5706394"/>
              <a:gd name="connsiteY6" fmla="*/ 173420 h 5684058"/>
              <a:gd name="connsiteX7" fmla="*/ 168266 w 5706394"/>
              <a:gd name="connsiteY7" fmla="*/ 5154 h 568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6394" h="5684058">
                <a:moveTo>
                  <a:pt x="168266" y="5154"/>
                </a:moveTo>
                <a:lnTo>
                  <a:pt x="5703457" y="0"/>
                </a:lnTo>
                <a:lnTo>
                  <a:pt x="5706394" y="5684058"/>
                </a:lnTo>
                <a:lnTo>
                  <a:pt x="5706394" y="5684058"/>
                </a:lnTo>
                <a:lnTo>
                  <a:pt x="0" y="5684058"/>
                </a:lnTo>
                <a:lnTo>
                  <a:pt x="0" y="5684058"/>
                </a:lnTo>
                <a:lnTo>
                  <a:pt x="0" y="173420"/>
                </a:lnTo>
                <a:cubicBezTo>
                  <a:pt x="0" y="80489"/>
                  <a:pt x="75335" y="5154"/>
                  <a:pt x="168266" y="5154"/>
                </a:cubicBezTo>
                <a:close/>
              </a:path>
            </a:pathLst>
          </a:custGeom>
          <a:solidFill>
            <a:srgbClr val="323C8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algn="l">
              <a:lnSpc>
                <a:spcPts val="2200"/>
              </a:lnSpc>
            </a:pPr>
            <a:endParaRPr lang="en-DK" sz="1600" i="0" err="1">
              <a:latin typeface="Century Gothic" panose="020B0502020202020204" pitchFamily="34" charset="0"/>
            </a:endParaRPr>
          </a:p>
        </p:txBody>
      </p:sp>
      <p:sp>
        <p:nvSpPr>
          <p:cNvPr id="4" name="Title 1">
            <a:extLst>
              <a:ext uri="{FF2B5EF4-FFF2-40B4-BE49-F238E27FC236}">
                <a16:creationId xmlns:a16="http://schemas.microsoft.com/office/drawing/2014/main" id="{669E8D2F-6EF1-503E-F8E1-87946E8AB8F2}"/>
              </a:ext>
            </a:extLst>
          </p:cNvPr>
          <p:cNvSpPr>
            <a:spLocks noGrp="1"/>
          </p:cNvSpPr>
          <p:nvPr>
            <p:ph type="title"/>
          </p:nvPr>
        </p:nvSpPr>
        <p:spPr>
          <a:xfrm>
            <a:off x="623887" y="613751"/>
            <a:ext cx="4380599" cy="778668"/>
          </a:xfrm>
        </p:spPr>
        <p:txBody>
          <a:bodyPr/>
          <a:lstStyle>
            <a:lvl1pPr>
              <a:lnSpc>
                <a:spcPct val="100000"/>
              </a:lnSpc>
              <a:defRPr sz="3600">
                <a:solidFill>
                  <a:schemeClr val="accent1"/>
                </a:solidFill>
              </a:defRPr>
            </a:lvl1pPr>
          </a:lstStyle>
          <a:p>
            <a:r>
              <a:rPr lang="en-GB"/>
              <a:t>Click to edit Master title style</a:t>
            </a:r>
            <a:endParaRPr lang="en-DK"/>
          </a:p>
        </p:txBody>
      </p:sp>
    </p:spTree>
    <p:extLst>
      <p:ext uri="{BB962C8B-B14F-4D97-AF65-F5344CB8AC3E}">
        <p14:creationId xmlns:p14="http://schemas.microsoft.com/office/powerpoint/2010/main" val="27306225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SR LIGHT BLU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3513-8431-ED26-D584-E94FAFD0F6D0}"/>
              </a:ext>
            </a:extLst>
          </p:cNvPr>
          <p:cNvSpPr>
            <a:spLocks noGrp="1"/>
          </p:cNvSpPr>
          <p:nvPr>
            <p:ph type="title"/>
          </p:nvPr>
        </p:nvSpPr>
        <p:spPr>
          <a:xfrm>
            <a:off x="623887" y="663179"/>
            <a:ext cx="10944225" cy="778668"/>
          </a:xfrm>
        </p:spPr>
        <p:txBody>
          <a:bodyPr/>
          <a:lstStyle>
            <a:lvl1pPr>
              <a:lnSpc>
                <a:spcPts val="4000"/>
              </a:lnSpc>
              <a:defRPr sz="3600"/>
            </a:lvl1pPr>
          </a:lstStyle>
          <a:p>
            <a:r>
              <a:rPr lang="en-GB"/>
              <a:t>Click to edit Master title style</a:t>
            </a:r>
            <a:endParaRPr lang="en-DK"/>
          </a:p>
        </p:txBody>
      </p:sp>
      <p:sp>
        <p:nvSpPr>
          <p:cNvPr id="7" name="Rectangle 6">
            <a:extLst>
              <a:ext uri="{FF2B5EF4-FFF2-40B4-BE49-F238E27FC236}">
                <a16:creationId xmlns:a16="http://schemas.microsoft.com/office/drawing/2014/main" id="{FD5DE56B-0822-606D-73A4-6BE84EE6751E}"/>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8" name="Espace réservé du pied de page 4">
            <a:extLst>
              <a:ext uri="{FF2B5EF4-FFF2-40B4-BE49-F238E27FC236}">
                <a16:creationId xmlns:a16="http://schemas.microsoft.com/office/drawing/2014/main" id="{9F2DB43D-550F-2007-1155-55E51D961616}"/>
              </a:ext>
            </a:extLst>
          </p:cNvPr>
          <p:cNvSpPr>
            <a:spLocks noGrp="1"/>
          </p:cNvSpPr>
          <p:nvPr>
            <p:ph type="ftr" sz="quarter" idx="11"/>
          </p:nvPr>
        </p:nvSpPr>
        <p:spPr>
          <a:xfrm>
            <a:off x="1095375" y="6285660"/>
            <a:ext cx="4114800" cy="365125"/>
          </a:xfrm>
        </p:spPr>
        <p:txBody>
          <a:bodyPr/>
          <a:lstStyle>
            <a:lvl1pPr>
              <a:defRPr/>
            </a:lvl1pPr>
          </a:lstStyle>
          <a:p>
            <a:r>
              <a:rPr lang="fr-FR"/>
              <a:t>DOING BUSINESS RESPONSIBLY</a:t>
            </a:r>
          </a:p>
        </p:txBody>
      </p:sp>
      <p:sp>
        <p:nvSpPr>
          <p:cNvPr id="9" name="Espace réservé du numéro de diapositive 5">
            <a:extLst>
              <a:ext uri="{FF2B5EF4-FFF2-40B4-BE49-F238E27FC236}">
                <a16:creationId xmlns:a16="http://schemas.microsoft.com/office/drawing/2014/main" id="{1E07C747-A7A3-FA16-589E-1ADE0A13F60C}"/>
              </a:ext>
            </a:extLst>
          </p:cNvPr>
          <p:cNvSpPr>
            <a:spLocks noGrp="1"/>
          </p:cNvSpPr>
          <p:nvPr>
            <p:ph type="sldNum" sz="quarter" idx="12"/>
          </p:nvPr>
        </p:nvSpPr>
        <p:spPr>
          <a:xfrm>
            <a:off x="623888" y="6292010"/>
            <a:ext cx="411956" cy="365125"/>
          </a:xfrm>
        </p:spPr>
        <p:txBody>
          <a:bodyPr/>
          <a:lstStyle/>
          <a:p>
            <a:fld id="{151E75B2-1F5F-104D-81CC-0E99E60AEADE}" type="slidenum">
              <a:rPr lang="fr-FR" smtClean="0"/>
              <a:t>‹#›</a:t>
            </a:fld>
            <a:endParaRPr lang="fr-FR"/>
          </a:p>
        </p:txBody>
      </p:sp>
      <p:pic>
        <p:nvPicPr>
          <p:cNvPr id="10" name="Image 10">
            <a:extLst>
              <a:ext uri="{FF2B5EF4-FFF2-40B4-BE49-F238E27FC236}">
                <a16:creationId xmlns:a16="http://schemas.microsoft.com/office/drawing/2014/main" id="{4E7CC0F0-463F-FB6C-E9B2-6607C6FEF2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3442669454"/>
      </p:ext>
    </p:extLst>
  </p:cSld>
  <p:clrMapOvr>
    <a:masterClrMapping/>
  </p:clrMapOvr>
  <p:extLst>
    <p:ext uri="{DCECCB84-F9BA-43D5-87BE-67443E8EF086}">
      <p15:sldGuideLst xmlns:p15="http://schemas.microsoft.com/office/powerpoint/2012/main">
        <p15:guide id="1" orient="horz" pos="867">
          <p15:clr>
            <a:srgbClr val="FBAE40"/>
          </p15:clr>
        </p15:guide>
        <p15:guide id="2" orient="horz" pos="1253">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SR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3513-8431-ED26-D584-E94FAFD0F6D0}"/>
              </a:ext>
            </a:extLst>
          </p:cNvPr>
          <p:cNvSpPr>
            <a:spLocks noGrp="1"/>
          </p:cNvSpPr>
          <p:nvPr>
            <p:ph type="title"/>
          </p:nvPr>
        </p:nvSpPr>
        <p:spPr>
          <a:xfrm>
            <a:off x="623887" y="663179"/>
            <a:ext cx="10944225" cy="778668"/>
          </a:xfrm>
        </p:spPr>
        <p:txBody>
          <a:bodyPr/>
          <a:lstStyle>
            <a:lvl1pPr>
              <a:lnSpc>
                <a:spcPts val="4000"/>
              </a:lnSpc>
              <a:defRPr sz="3600"/>
            </a:lvl1pPr>
          </a:lstStyle>
          <a:p>
            <a:r>
              <a:rPr lang="en-GB"/>
              <a:t>Click to edit Master title style</a:t>
            </a:r>
            <a:endParaRPr lang="en-DK"/>
          </a:p>
        </p:txBody>
      </p:sp>
      <p:sp>
        <p:nvSpPr>
          <p:cNvPr id="10" name="Rectangle 9">
            <a:extLst>
              <a:ext uri="{FF2B5EF4-FFF2-40B4-BE49-F238E27FC236}">
                <a16:creationId xmlns:a16="http://schemas.microsoft.com/office/drawing/2014/main" id="{FCC66508-C72A-5A61-03D4-762DC2EAFD98}"/>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11" name="Espace réservé du pied de page 4">
            <a:extLst>
              <a:ext uri="{FF2B5EF4-FFF2-40B4-BE49-F238E27FC236}">
                <a16:creationId xmlns:a16="http://schemas.microsoft.com/office/drawing/2014/main" id="{F6C1A767-603E-D633-327F-379DE5C959B5}"/>
              </a:ext>
            </a:extLst>
          </p:cNvPr>
          <p:cNvSpPr>
            <a:spLocks noGrp="1"/>
          </p:cNvSpPr>
          <p:nvPr>
            <p:ph type="ftr" sz="quarter" idx="11"/>
          </p:nvPr>
        </p:nvSpPr>
        <p:spPr>
          <a:xfrm>
            <a:off x="1095375" y="6285660"/>
            <a:ext cx="4114800" cy="365125"/>
          </a:xfrm>
        </p:spPr>
        <p:txBody>
          <a:bodyPr/>
          <a:lstStyle>
            <a:lvl1pPr>
              <a:defRPr/>
            </a:lvl1pPr>
          </a:lstStyle>
          <a:p>
            <a:r>
              <a:rPr lang="fr-FR"/>
              <a:t>DOING BUSINESS RESPONSIBLY</a:t>
            </a:r>
          </a:p>
        </p:txBody>
      </p:sp>
      <p:sp>
        <p:nvSpPr>
          <p:cNvPr id="12" name="Espace réservé du numéro de diapositive 5">
            <a:extLst>
              <a:ext uri="{FF2B5EF4-FFF2-40B4-BE49-F238E27FC236}">
                <a16:creationId xmlns:a16="http://schemas.microsoft.com/office/drawing/2014/main" id="{9698B7A5-1FBD-0A68-E29D-7067558707AF}"/>
              </a:ext>
            </a:extLst>
          </p:cNvPr>
          <p:cNvSpPr>
            <a:spLocks noGrp="1"/>
          </p:cNvSpPr>
          <p:nvPr>
            <p:ph type="sldNum" sz="quarter" idx="12"/>
          </p:nvPr>
        </p:nvSpPr>
        <p:spPr>
          <a:xfrm>
            <a:off x="623888" y="6292010"/>
            <a:ext cx="411956" cy="365125"/>
          </a:xfrm>
        </p:spPr>
        <p:txBody>
          <a:bodyPr/>
          <a:lstStyle/>
          <a:p>
            <a:fld id="{151E75B2-1F5F-104D-81CC-0E99E60AEADE}" type="slidenum">
              <a:rPr lang="fr-FR" smtClean="0"/>
              <a:t>‹#›</a:t>
            </a:fld>
            <a:endParaRPr lang="fr-FR"/>
          </a:p>
        </p:txBody>
      </p:sp>
      <p:pic>
        <p:nvPicPr>
          <p:cNvPr id="13" name="Image 10">
            <a:extLst>
              <a:ext uri="{FF2B5EF4-FFF2-40B4-BE49-F238E27FC236}">
                <a16:creationId xmlns:a16="http://schemas.microsoft.com/office/drawing/2014/main" id="{C1145E51-5328-900C-A084-087B74E84B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1074428965"/>
      </p:ext>
    </p:extLst>
  </p:cSld>
  <p:clrMapOvr>
    <a:masterClrMapping/>
  </p:clrMapOvr>
  <p:extLst>
    <p:ext uri="{DCECCB84-F9BA-43D5-87BE-67443E8EF086}">
      <p15:sldGuideLst xmlns:p15="http://schemas.microsoft.com/office/powerpoint/2012/main">
        <p15:guide id="1" orient="horz" pos="867">
          <p15:clr>
            <a:srgbClr val="FBAE40"/>
          </p15:clr>
        </p15:guide>
        <p15:guide id="2" orient="horz" pos="1230">
          <p15:clr>
            <a:srgbClr val="FBAE40"/>
          </p15:clr>
        </p15:guide>
        <p15:guide id="3" orient="horz" pos="1253">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_Diapositive de titre">
    <p:bg>
      <p:bgPr>
        <a:solidFill>
          <a:schemeClr val="accent3"/>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82DCC05-9DFF-AA4E-AFA9-3D1A2B13D6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08810" y="1792790"/>
            <a:ext cx="3391829" cy="3391829"/>
          </a:xfrm>
          <a:prstGeom prst="rect">
            <a:avLst/>
          </a:prstGeom>
        </p:spPr>
      </p:pic>
    </p:spTree>
    <p:extLst>
      <p:ext uri="{BB962C8B-B14F-4D97-AF65-F5344CB8AC3E}">
        <p14:creationId xmlns:p14="http://schemas.microsoft.com/office/powerpoint/2010/main" val="37430744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CSR COVER">
    <p:spTree>
      <p:nvGrpSpPr>
        <p:cNvPr id="1" name=""/>
        <p:cNvGrpSpPr/>
        <p:nvPr/>
      </p:nvGrpSpPr>
      <p:grpSpPr>
        <a:xfrm>
          <a:off x="0" y="0"/>
          <a:ext cx="0" cy="0"/>
          <a:chOff x="0" y="0"/>
          <a:chExt cx="0" cy="0"/>
        </a:xfrm>
      </p:grpSpPr>
      <p:pic>
        <p:nvPicPr>
          <p:cNvPr id="5" name="Image 8">
            <a:extLst>
              <a:ext uri="{FF2B5EF4-FFF2-40B4-BE49-F238E27FC236}">
                <a16:creationId xmlns:a16="http://schemas.microsoft.com/office/drawing/2014/main" id="{96D5BBA9-507D-6F8F-229F-96E558E039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9200" y="5656416"/>
            <a:ext cx="2955119" cy="987399"/>
          </a:xfrm>
          <a:prstGeom prst="rect">
            <a:avLst/>
          </a:prstGeom>
        </p:spPr>
      </p:pic>
    </p:spTree>
    <p:extLst>
      <p:ext uri="{BB962C8B-B14F-4D97-AF65-F5344CB8AC3E}">
        <p14:creationId xmlns:p14="http://schemas.microsoft.com/office/powerpoint/2010/main" val="16441071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_CSR BLUE BLOCK">
    <p:bg>
      <p:bgPr>
        <a:solidFill>
          <a:srgbClr val="F8FAFD">
            <a:alpha val="0"/>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0B7D4B-25AB-3B40-9FA9-856250EFE26C}"/>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p>
            <a:r>
              <a:rPr lang="fr-FR"/>
              <a:t>DOING BUSINESS RESPONSIBLY</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pic>
        <p:nvPicPr>
          <p:cNvPr id="15" name="Image 14">
            <a:extLst>
              <a:ext uri="{FF2B5EF4-FFF2-40B4-BE49-F238E27FC236}">
                <a16:creationId xmlns:a16="http://schemas.microsoft.com/office/drawing/2014/main" id="{877DD647-82ED-0748-938D-2AD451547B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
        <p:nvSpPr>
          <p:cNvPr id="2" name="Round Same-side Corner of Rectangle 1">
            <a:extLst>
              <a:ext uri="{FF2B5EF4-FFF2-40B4-BE49-F238E27FC236}">
                <a16:creationId xmlns:a16="http://schemas.microsoft.com/office/drawing/2014/main" id="{EA2511CB-4A54-131C-5600-56100586284D}"/>
              </a:ext>
            </a:extLst>
          </p:cNvPr>
          <p:cNvSpPr/>
          <p:nvPr userDrawn="1"/>
        </p:nvSpPr>
        <p:spPr>
          <a:xfrm rot="10800000">
            <a:off x="-6862" y="-9831"/>
            <a:ext cx="5706394" cy="5684058"/>
          </a:xfrm>
          <a:custGeom>
            <a:avLst/>
            <a:gdLst>
              <a:gd name="connsiteX0" fmla="*/ 168266 w 5706394"/>
              <a:gd name="connsiteY0" fmla="*/ 0 h 5678904"/>
              <a:gd name="connsiteX1" fmla="*/ 5538128 w 5706394"/>
              <a:gd name="connsiteY1" fmla="*/ 0 h 5678904"/>
              <a:gd name="connsiteX2" fmla="*/ 5706394 w 5706394"/>
              <a:gd name="connsiteY2" fmla="*/ 168266 h 5678904"/>
              <a:gd name="connsiteX3" fmla="*/ 5706394 w 5706394"/>
              <a:gd name="connsiteY3" fmla="*/ 5678904 h 5678904"/>
              <a:gd name="connsiteX4" fmla="*/ 5706394 w 5706394"/>
              <a:gd name="connsiteY4" fmla="*/ 5678904 h 5678904"/>
              <a:gd name="connsiteX5" fmla="*/ 0 w 5706394"/>
              <a:gd name="connsiteY5" fmla="*/ 5678904 h 5678904"/>
              <a:gd name="connsiteX6" fmla="*/ 0 w 5706394"/>
              <a:gd name="connsiteY6" fmla="*/ 5678904 h 5678904"/>
              <a:gd name="connsiteX7" fmla="*/ 0 w 5706394"/>
              <a:gd name="connsiteY7" fmla="*/ 168266 h 5678904"/>
              <a:gd name="connsiteX8" fmla="*/ 168266 w 5706394"/>
              <a:gd name="connsiteY8" fmla="*/ 0 h 5678904"/>
              <a:gd name="connsiteX0" fmla="*/ 168266 w 5706394"/>
              <a:gd name="connsiteY0" fmla="*/ 0 h 5678904"/>
              <a:gd name="connsiteX1" fmla="*/ 5706394 w 5706394"/>
              <a:gd name="connsiteY1" fmla="*/ 168266 h 5678904"/>
              <a:gd name="connsiteX2" fmla="*/ 5706394 w 5706394"/>
              <a:gd name="connsiteY2" fmla="*/ 5678904 h 5678904"/>
              <a:gd name="connsiteX3" fmla="*/ 5706394 w 5706394"/>
              <a:gd name="connsiteY3" fmla="*/ 5678904 h 5678904"/>
              <a:gd name="connsiteX4" fmla="*/ 0 w 5706394"/>
              <a:gd name="connsiteY4" fmla="*/ 5678904 h 5678904"/>
              <a:gd name="connsiteX5" fmla="*/ 0 w 5706394"/>
              <a:gd name="connsiteY5" fmla="*/ 5678904 h 5678904"/>
              <a:gd name="connsiteX6" fmla="*/ 0 w 5706394"/>
              <a:gd name="connsiteY6" fmla="*/ 168266 h 5678904"/>
              <a:gd name="connsiteX7" fmla="*/ 168266 w 5706394"/>
              <a:gd name="connsiteY7" fmla="*/ 0 h 5678904"/>
              <a:gd name="connsiteX0" fmla="*/ 168266 w 5722159"/>
              <a:gd name="connsiteY0" fmla="*/ 0 h 5678904"/>
              <a:gd name="connsiteX1" fmla="*/ 5722159 w 5722159"/>
              <a:gd name="connsiteY1" fmla="*/ 5356 h 5678904"/>
              <a:gd name="connsiteX2" fmla="*/ 5706394 w 5722159"/>
              <a:gd name="connsiteY2" fmla="*/ 5678904 h 5678904"/>
              <a:gd name="connsiteX3" fmla="*/ 5706394 w 5722159"/>
              <a:gd name="connsiteY3" fmla="*/ 5678904 h 5678904"/>
              <a:gd name="connsiteX4" fmla="*/ 0 w 5722159"/>
              <a:gd name="connsiteY4" fmla="*/ 5678904 h 5678904"/>
              <a:gd name="connsiteX5" fmla="*/ 0 w 5722159"/>
              <a:gd name="connsiteY5" fmla="*/ 5678904 h 5678904"/>
              <a:gd name="connsiteX6" fmla="*/ 0 w 5722159"/>
              <a:gd name="connsiteY6" fmla="*/ 168266 h 5678904"/>
              <a:gd name="connsiteX7" fmla="*/ 168266 w 5722159"/>
              <a:gd name="connsiteY7" fmla="*/ 0 h 5678904"/>
              <a:gd name="connsiteX0" fmla="*/ 168266 w 5727415"/>
              <a:gd name="connsiteY0" fmla="*/ 5154 h 5684058"/>
              <a:gd name="connsiteX1" fmla="*/ 5727415 w 5727415"/>
              <a:gd name="connsiteY1" fmla="*/ 0 h 5684058"/>
              <a:gd name="connsiteX2" fmla="*/ 5706394 w 5727415"/>
              <a:gd name="connsiteY2" fmla="*/ 5684058 h 5684058"/>
              <a:gd name="connsiteX3" fmla="*/ 5706394 w 5727415"/>
              <a:gd name="connsiteY3" fmla="*/ 5684058 h 5684058"/>
              <a:gd name="connsiteX4" fmla="*/ 0 w 5727415"/>
              <a:gd name="connsiteY4" fmla="*/ 5684058 h 5684058"/>
              <a:gd name="connsiteX5" fmla="*/ 0 w 5727415"/>
              <a:gd name="connsiteY5" fmla="*/ 5684058 h 5684058"/>
              <a:gd name="connsiteX6" fmla="*/ 0 w 5727415"/>
              <a:gd name="connsiteY6" fmla="*/ 173420 h 5684058"/>
              <a:gd name="connsiteX7" fmla="*/ 168266 w 5727415"/>
              <a:gd name="connsiteY7" fmla="*/ 5154 h 5684058"/>
              <a:gd name="connsiteX0" fmla="*/ 168266 w 5711443"/>
              <a:gd name="connsiteY0" fmla="*/ 5154 h 5684058"/>
              <a:gd name="connsiteX1" fmla="*/ 5711443 w 5711443"/>
              <a:gd name="connsiteY1" fmla="*/ 0 h 5684058"/>
              <a:gd name="connsiteX2" fmla="*/ 5706394 w 5711443"/>
              <a:gd name="connsiteY2" fmla="*/ 5684058 h 5684058"/>
              <a:gd name="connsiteX3" fmla="*/ 5706394 w 5711443"/>
              <a:gd name="connsiteY3" fmla="*/ 5684058 h 5684058"/>
              <a:gd name="connsiteX4" fmla="*/ 0 w 5711443"/>
              <a:gd name="connsiteY4" fmla="*/ 5684058 h 5684058"/>
              <a:gd name="connsiteX5" fmla="*/ 0 w 5711443"/>
              <a:gd name="connsiteY5" fmla="*/ 5684058 h 5684058"/>
              <a:gd name="connsiteX6" fmla="*/ 0 w 5711443"/>
              <a:gd name="connsiteY6" fmla="*/ 173420 h 5684058"/>
              <a:gd name="connsiteX7" fmla="*/ 168266 w 5711443"/>
              <a:gd name="connsiteY7" fmla="*/ 5154 h 5684058"/>
              <a:gd name="connsiteX0" fmla="*/ 168266 w 5706394"/>
              <a:gd name="connsiteY0" fmla="*/ 9147 h 5688051"/>
              <a:gd name="connsiteX1" fmla="*/ 5703457 w 5706394"/>
              <a:gd name="connsiteY1" fmla="*/ 0 h 5688051"/>
              <a:gd name="connsiteX2" fmla="*/ 5706394 w 5706394"/>
              <a:gd name="connsiteY2" fmla="*/ 5688051 h 5688051"/>
              <a:gd name="connsiteX3" fmla="*/ 5706394 w 5706394"/>
              <a:gd name="connsiteY3" fmla="*/ 5688051 h 5688051"/>
              <a:gd name="connsiteX4" fmla="*/ 0 w 5706394"/>
              <a:gd name="connsiteY4" fmla="*/ 5688051 h 5688051"/>
              <a:gd name="connsiteX5" fmla="*/ 0 w 5706394"/>
              <a:gd name="connsiteY5" fmla="*/ 5688051 h 5688051"/>
              <a:gd name="connsiteX6" fmla="*/ 0 w 5706394"/>
              <a:gd name="connsiteY6" fmla="*/ 177413 h 5688051"/>
              <a:gd name="connsiteX7" fmla="*/ 168266 w 5706394"/>
              <a:gd name="connsiteY7" fmla="*/ 9147 h 5688051"/>
              <a:gd name="connsiteX0" fmla="*/ 168266 w 5706394"/>
              <a:gd name="connsiteY0" fmla="*/ 5154 h 5684058"/>
              <a:gd name="connsiteX1" fmla="*/ 5703457 w 5706394"/>
              <a:gd name="connsiteY1" fmla="*/ 0 h 5684058"/>
              <a:gd name="connsiteX2" fmla="*/ 5706394 w 5706394"/>
              <a:gd name="connsiteY2" fmla="*/ 5684058 h 5684058"/>
              <a:gd name="connsiteX3" fmla="*/ 5706394 w 5706394"/>
              <a:gd name="connsiteY3" fmla="*/ 5684058 h 5684058"/>
              <a:gd name="connsiteX4" fmla="*/ 0 w 5706394"/>
              <a:gd name="connsiteY4" fmla="*/ 5684058 h 5684058"/>
              <a:gd name="connsiteX5" fmla="*/ 0 w 5706394"/>
              <a:gd name="connsiteY5" fmla="*/ 5684058 h 5684058"/>
              <a:gd name="connsiteX6" fmla="*/ 0 w 5706394"/>
              <a:gd name="connsiteY6" fmla="*/ 173420 h 5684058"/>
              <a:gd name="connsiteX7" fmla="*/ 168266 w 5706394"/>
              <a:gd name="connsiteY7" fmla="*/ 5154 h 568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6394" h="5684058">
                <a:moveTo>
                  <a:pt x="168266" y="5154"/>
                </a:moveTo>
                <a:lnTo>
                  <a:pt x="5703457" y="0"/>
                </a:lnTo>
                <a:lnTo>
                  <a:pt x="5706394" y="5684058"/>
                </a:lnTo>
                <a:lnTo>
                  <a:pt x="5706394" y="5684058"/>
                </a:lnTo>
                <a:lnTo>
                  <a:pt x="0" y="5684058"/>
                </a:lnTo>
                <a:lnTo>
                  <a:pt x="0" y="5684058"/>
                </a:lnTo>
                <a:lnTo>
                  <a:pt x="0" y="173420"/>
                </a:lnTo>
                <a:cubicBezTo>
                  <a:pt x="0" y="80489"/>
                  <a:pt x="75335" y="5154"/>
                  <a:pt x="168266" y="5154"/>
                </a:cubicBezTo>
                <a:close/>
              </a:path>
            </a:pathLst>
          </a:custGeom>
          <a:solidFill>
            <a:srgbClr val="323C8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algn="l">
              <a:lnSpc>
                <a:spcPts val="2200"/>
              </a:lnSpc>
            </a:pPr>
            <a:endParaRPr lang="en-DK" sz="1600" i="0" err="1">
              <a:latin typeface="Century Gothic" panose="020B0502020202020204" pitchFamily="34" charset="0"/>
            </a:endParaRPr>
          </a:p>
        </p:txBody>
      </p:sp>
    </p:spTree>
    <p:extLst>
      <p:ext uri="{BB962C8B-B14F-4D97-AF65-F5344CB8AC3E}">
        <p14:creationId xmlns:p14="http://schemas.microsoft.com/office/powerpoint/2010/main" val="41590087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CSR PATIENTS BLOCK">
    <p:bg>
      <p:bgPr>
        <a:solidFill>
          <a:srgbClr val="F8FAFD">
            <a:alpha val="0"/>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0B7D4B-25AB-3B40-9FA9-856250EFE26C}"/>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p>
            <a:r>
              <a:rPr lang="fr-FR"/>
              <a:t>DOING BUSINESS RESPONSIBLY</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pic>
        <p:nvPicPr>
          <p:cNvPr id="15" name="Image 14">
            <a:extLst>
              <a:ext uri="{FF2B5EF4-FFF2-40B4-BE49-F238E27FC236}">
                <a16:creationId xmlns:a16="http://schemas.microsoft.com/office/drawing/2014/main" id="{877DD647-82ED-0748-938D-2AD451547B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
        <p:nvSpPr>
          <p:cNvPr id="2" name="Round Same-side Corner of Rectangle 1">
            <a:extLst>
              <a:ext uri="{FF2B5EF4-FFF2-40B4-BE49-F238E27FC236}">
                <a16:creationId xmlns:a16="http://schemas.microsoft.com/office/drawing/2014/main" id="{EA2511CB-4A54-131C-5600-56100586284D}"/>
              </a:ext>
            </a:extLst>
          </p:cNvPr>
          <p:cNvSpPr/>
          <p:nvPr userDrawn="1"/>
        </p:nvSpPr>
        <p:spPr>
          <a:xfrm rot="10800000">
            <a:off x="-6862" y="-9831"/>
            <a:ext cx="5706394" cy="5684058"/>
          </a:xfrm>
          <a:custGeom>
            <a:avLst/>
            <a:gdLst>
              <a:gd name="connsiteX0" fmla="*/ 168266 w 5706394"/>
              <a:gd name="connsiteY0" fmla="*/ 0 h 5678904"/>
              <a:gd name="connsiteX1" fmla="*/ 5538128 w 5706394"/>
              <a:gd name="connsiteY1" fmla="*/ 0 h 5678904"/>
              <a:gd name="connsiteX2" fmla="*/ 5706394 w 5706394"/>
              <a:gd name="connsiteY2" fmla="*/ 168266 h 5678904"/>
              <a:gd name="connsiteX3" fmla="*/ 5706394 w 5706394"/>
              <a:gd name="connsiteY3" fmla="*/ 5678904 h 5678904"/>
              <a:gd name="connsiteX4" fmla="*/ 5706394 w 5706394"/>
              <a:gd name="connsiteY4" fmla="*/ 5678904 h 5678904"/>
              <a:gd name="connsiteX5" fmla="*/ 0 w 5706394"/>
              <a:gd name="connsiteY5" fmla="*/ 5678904 h 5678904"/>
              <a:gd name="connsiteX6" fmla="*/ 0 w 5706394"/>
              <a:gd name="connsiteY6" fmla="*/ 5678904 h 5678904"/>
              <a:gd name="connsiteX7" fmla="*/ 0 w 5706394"/>
              <a:gd name="connsiteY7" fmla="*/ 168266 h 5678904"/>
              <a:gd name="connsiteX8" fmla="*/ 168266 w 5706394"/>
              <a:gd name="connsiteY8" fmla="*/ 0 h 5678904"/>
              <a:gd name="connsiteX0" fmla="*/ 168266 w 5706394"/>
              <a:gd name="connsiteY0" fmla="*/ 0 h 5678904"/>
              <a:gd name="connsiteX1" fmla="*/ 5706394 w 5706394"/>
              <a:gd name="connsiteY1" fmla="*/ 168266 h 5678904"/>
              <a:gd name="connsiteX2" fmla="*/ 5706394 w 5706394"/>
              <a:gd name="connsiteY2" fmla="*/ 5678904 h 5678904"/>
              <a:gd name="connsiteX3" fmla="*/ 5706394 w 5706394"/>
              <a:gd name="connsiteY3" fmla="*/ 5678904 h 5678904"/>
              <a:gd name="connsiteX4" fmla="*/ 0 w 5706394"/>
              <a:gd name="connsiteY4" fmla="*/ 5678904 h 5678904"/>
              <a:gd name="connsiteX5" fmla="*/ 0 w 5706394"/>
              <a:gd name="connsiteY5" fmla="*/ 5678904 h 5678904"/>
              <a:gd name="connsiteX6" fmla="*/ 0 w 5706394"/>
              <a:gd name="connsiteY6" fmla="*/ 168266 h 5678904"/>
              <a:gd name="connsiteX7" fmla="*/ 168266 w 5706394"/>
              <a:gd name="connsiteY7" fmla="*/ 0 h 5678904"/>
              <a:gd name="connsiteX0" fmla="*/ 168266 w 5722159"/>
              <a:gd name="connsiteY0" fmla="*/ 0 h 5678904"/>
              <a:gd name="connsiteX1" fmla="*/ 5722159 w 5722159"/>
              <a:gd name="connsiteY1" fmla="*/ 5356 h 5678904"/>
              <a:gd name="connsiteX2" fmla="*/ 5706394 w 5722159"/>
              <a:gd name="connsiteY2" fmla="*/ 5678904 h 5678904"/>
              <a:gd name="connsiteX3" fmla="*/ 5706394 w 5722159"/>
              <a:gd name="connsiteY3" fmla="*/ 5678904 h 5678904"/>
              <a:gd name="connsiteX4" fmla="*/ 0 w 5722159"/>
              <a:gd name="connsiteY4" fmla="*/ 5678904 h 5678904"/>
              <a:gd name="connsiteX5" fmla="*/ 0 w 5722159"/>
              <a:gd name="connsiteY5" fmla="*/ 5678904 h 5678904"/>
              <a:gd name="connsiteX6" fmla="*/ 0 w 5722159"/>
              <a:gd name="connsiteY6" fmla="*/ 168266 h 5678904"/>
              <a:gd name="connsiteX7" fmla="*/ 168266 w 5722159"/>
              <a:gd name="connsiteY7" fmla="*/ 0 h 5678904"/>
              <a:gd name="connsiteX0" fmla="*/ 168266 w 5727415"/>
              <a:gd name="connsiteY0" fmla="*/ 5154 h 5684058"/>
              <a:gd name="connsiteX1" fmla="*/ 5727415 w 5727415"/>
              <a:gd name="connsiteY1" fmla="*/ 0 h 5684058"/>
              <a:gd name="connsiteX2" fmla="*/ 5706394 w 5727415"/>
              <a:gd name="connsiteY2" fmla="*/ 5684058 h 5684058"/>
              <a:gd name="connsiteX3" fmla="*/ 5706394 w 5727415"/>
              <a:gd name="connsiteY3" fmla="*/ 5684058 h 5684058"/>
              <a:gd name="connsiteX4" fmla="*/ 0 w 5727415"/>
              <a:gd name="connsiteY4" fmla="*/ 5684058 h 5684058"/>
              <a:gd name="connsiteX5" fmla="*/ 0 w 5727415"/>
              <a:gd name="connsiteY5" fmla="*/ 5684058 h 5684058"/>
              <a:gd name="connsiteX6" fmla="*/ 0 w 5727415"/>
              <a:gd name="connsiteY6" fmla="*/ 173420 h 5684058"/>
              <a:gd name="connsiteX7" fmla="*/ 168266 w 5727415"/>
              <a:gd name="connsiteY7" fmla="*/ 5154 h 5684058"/>
              <a:gd name="connsiteX0" fmla="*/ 168266 w 5711443"/>
              <a:gd name="connsiteY0" fmla="*/ 5154 h 5684058"/>
              <a:gd name="connsiteX1" fmla="*/ 5711443 w 5711443"/>
              <a:gd name="connsiteY1" fmla="*/ 0 h 5684058"/>
              <a:gd name="connsiteX2" fmla="*/ 5706394 w 5711443"/>
              <a:gd name="connsiteY2" fmla="*/ 5684058 h 5684058"/>
              <a:gd name="connsiteX3" fmla="*/ 5706394 w 5711443"/>
              <a:gd name="connsiteY3" fmla="*/ 5684058 h 5684058"/>
              <a:gd name="connsiteX4" fmla="*/ 0 w 5711443"/>
              <a:gd name="connsiteY4" fmla="*/ 5684058 h 5684058"/>
              <a:gd name="connsiteX5" fmla="*/ 0 w 5711443"/>
              <a:gd name="connsiteY5" fmla="*/ 5684058 h 5684058"/>
              <a:gd name="connsiteX6" fmla="*/ 0 w 5711443"/>
              <a:gd name="connsiteY6" fmla="*/ 173420 h 5684058"/>
              <a:gd name="connsiteX7" fmla="*/ 168266 w 5711443"/>
              <a:gd name="connsiteY7" fmla="*/ 5154 h 5684058"/>
              <a:gd name="connsiteX0" fmla="*/ 168266 w 5706394"/>
              <a:gd name="connsiteY0" fmla="*/ 9147 h 5688051"/>
              <a:gd name="connsiteX1" fmla="*/ 5703457 w 5706394"/>
              <a:gd name="connsiteY1" fmla="*/ 0 h 5688051"/>
              <a:gd name="connsiteX2" fmla="*/ 5706394 w 5706394"/>
              <a:gd name="connsiteY2" fmla="*/ 5688051 h 5688051"/>
              <a:gd name="connsiteX3" fmla="*/ 5706394 w 5706394"/>
              <a:gd name="connsiteY3" fmla="*/ 5688051 h 5688051"/>
              <a:gd name="connsiteX4" fmla="*/ 0 w 5706394"/>
              <a:gd name="connsiteY4" fmla="*/ 5688051 h 5688051"/>
              <a:gd name="connsiteX5" fmla="*/ 0 w 5706394"/>
              <a:gd name="connsiteY5" fmla="*/ 5688051 h 5688051"/>
              <a:gd name="connsiteX6" fmla="*/ 0 w 5706394"/>
              <a:gd name="connsiteY6" fmla="*/ 177413 h 5688051"/>
              <a:gd name="connsiteX7" fmla="*/ 168266 w 5706394"/>
              <a:gd name="connsiteY7" fmla="*/ 9147 h 5688051"/>
              <a:gd name="connsiteX0" fmla="*/ 168266 w 5706394"/>
              <a:gd name="connsiteY0" fmla="*/ 5154 h 5684058"/>
              <a:gd name="connsiteX1" fmla="*/ 5703457 w 5706394"/>
              <a:gd name="connsiteY1" fmla="*/ 0 h 5684058"/>
              <a:gd name="connsiteX2" fmla="*/ 5706394 w 5706394"/>
              <a:gd name="connsiteY2" fmla="*/ 5684058 h 5684058"/>
              <a:gd name="connsiteX3" fmla="*/ 5706394 w 5706394"/>
              <a:gd name="connsiteY3" fmla="*/ 5684058 h 5684058"/>
              <a:gd name="connsiteX4" fmla="*/ 0 w 5706394"/>
              <a:gd name="connsiteY4" fmla="*/ 5684058 h 5684058"/>
              <a:gd name="connsiteX5" fmla="*/ 0 w 5706394"/>
              <a:gd name="connsiteY5" fmla="*/ 5684058 h 5684058"/>
              <a:gd name="connsiteX6" fmla="*/ 0 w 5706394"/>
              <a:gd name="connsiteY6" fmla="*/ 173420 h 5684058"/>
              <a:gd name="connsiteX7" fmla="*/ 168266 w 5706394"/>
              <a:gd name="connsiteY7" fmla="*/ 5154 h 568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6394" h="5684058">
                <a:moveTo>
                  <a:pt x="168266" y="5154"/>
                </a:moveTo>
                <a:lnTo>
                  <a:pt x="5703457" y="0"/>
                </a:lnTo>
                <a:lnTo>
                  <a:pt x="5706394" y="5684058"/>
                </a:lnTo>
                <a:lnTo>
                  <a:pt x="5706394" y="5684058"/>
                </a:lnTo>
                <a:lnTo>
                  <a:pt x="0" y="5684058"/>
                </a:lnTo>
                <a:lnTo>
                  <a:pt x="0" y="5684058"/>
                </a:lnTo>
                <a:lnTo>
                  <a:pt x="0" y="173420"/>
                </a:lnTo>
                <a:cubicBezTo>
                  <a:pt x="0" y="80489"/>
                  <a:pt x="75335" y="5154"/>
                  <a:pt x="168266" y="515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algn="l">
              <a:lnSpc>
                <a:spcPts val="2200"/>
              </a:lnSpc>
            </a:pPr>
            <a:endParaRPr lang="en-DK" sz="1600" i="0" err="1">
              <a:latin typeface="Century Gothic" panose="020B0502020202020204" pitchFamily="34" charset="0"/>
            </a:endParaRPr>
          </a:p>
        </p:txBody>
      </p:sp>
    </p:spTree>
    <p:extLst>
      <p:ext uri="{BB962C8B-B14F-4D97-AF65-F5344CB8AC3E}">
        <p14:creationId xmlns:p14="http://schemas.microsoft.com/office/powerpoint/2010/main" val="4278530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DACB068-14A3-EC46-8C25-07D15C463242}"/>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22" name="Espace réservé pour une image  2">
            <a:extLst>
              <a:ext uri="{FF2B5EF4-FFF2-40B4-BE49-F238E27FC236}">
                <a16:creationId xmlns:a16="http://schemas.microsoft.com/office/drawing/2014/main" id="{92EAFF21-E0B0-CC42-BDF2-D87A09446BD5}"/>
              </a:ext>
            </a:extLst>
          </p:cNvPr>
          <p:cNvSpPr>
            <a:spLocks noGrp="1"/>
          </p:cNvSpPr>
          <p:nvPr>
            <p:ph type="pic" idx="13" hasCustomPrompt="1"/>
          </p:nvPr>
        </p:nvSpPr>
        <p:spPr>
          <a:xfrm>
            <a:off x="1235075" y="1385180"/>
            <a:ext cx="6600071" cy="4695691"/>
          </a:xfrm>
          <a:prstGeom prst="rect">
            <a:avLst/>
          </a:prstGeom>
        </p:spPr>
        <p:txBody>
          <a:bodyPr anchor="ctr" anchorCtr="0"/>
          <a:lstStyle>
            <a:lvl1pPr marL="0" indent="0" algn="ctr">
              <a:buNone/>
              <a:defRPr sz="1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Visual</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Footer of your presentation</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1235075" y="751681"/>
            <a:ext cx="10333038" cy="832189"/>
          </a:xfrm>
        </p:spPr>
        <p:txBody>
          <a:bodyPr/>
          <a:lstStyle>
            <a:lvl1pPr>
              <a:defRPr/>
            </a:lvl1pPr>
          </a:lstStyle>
          <a:p>
            <a:r>
              <a:rPr lang="fr-FR" err="1"/>
              <a:t>Title</a:t>
            </a:r>
            <a:r>
              <a:rPr lang="fr-FR"/>
              <a:t> slide in one line (Century Gothic 26 pt)</a:t>
            </a:r>
          </a:p>
        </p:txBody>
      </p:sp>
      <p:sp>
        <p:nvSpPr>
          <p:cNvPr id="21" name="Espace réservé du contenu 20">
            <a:extLst>
              <a:ext uri="{FF2B5EF4-FFF2-40B4-BE49-F238E27FC236}">
                <a16:creationId xmlns:a16="http://schemas.microsoft.com/office/drawing/2014/main" id="{887681B2-3BA5-2A4F-996C-13EBF63FE5BD}"/>
              </a:ext>
            </a:extLst>
          </p:cNvPr>
          <p:cNvSpPr>
            <a:spLocks noGrp="1"/>
          </p:cNvSpPr>
          <p:nvPr>
            <p:ph sz="half" idx="16" hasCustomPrompt="1"/>
          </p:nvPr>
        </p:nvSpPr>
        <p:spPr>
          <a:xfrm>
            <a:off x="6877679" y="2039264"/>
            <a:ext cx="5314321" cy="843538"/>
          </a:xfrm>
          <a:custGeom>
            <a:avLst/>
            <a:gdLst>
              <a:gd name="connsiteX0" fmla="*/ 0 w 5314321"/>
              <a:gd name="connsiteY0" fmla="*/ 421768 h 843538"/>
              <a:gd name="connsiteX1" fmla="*/ 0 w 5314321"/>
              <a:gd name="connsiteY1" fmla="*/ 421769 h 843538"/>
              <a:gd name="connsiteX2" fmla="*/ 0 w 5314321"/>
              <a:gd name="connsiteY2" fmla="*/ 421769 h 843538"/>
              <a:gd name="connsiteX3" fmla="*/ 421769 w 5314321"/>
              <a:gd name="connsiteY3" fmla="*/ 0 h 843538"/>
              <a:gd name="connsiteX4" fmla="*/ 5314321 w 5314321"/>
              <a:gd name="connsiteY4" fmla="*/ 0 h 843538"/>
              <a:gd name="connsiteX5" fmla="*/ 5314321 w 5314321"/>
              <a:gd name="connsiteY5" fmla="*/ 843538 h 843538"/>
              <a:gd name="connsiteX6" fmla="*/ 421769 w 5314321"/>
              <a:gd name="connsiteY6" fmla="*/ 843537 h 843538"/>
              <a:gd name="connsiteX7" fmla="*/ 8569 w 5314321"/>
              <a:gd name="connsiteY7" fmla="*/ 506769 h 843538"/>
              <a:gd name="connsiteX8" fmla="*/ 0 w 5314321"/>
              <a:gd name="connsiteY8" fmla="*/ 421769 h 843538"/>
              <a:gd name="connsiteX9" fmla="*/ 8569 w 5314321"/>
              <a:gd name="connsiteY9" fmla="*/ 336768 h 843538"/>
              <a:gd name="connsiteX10" fmla="*/ 421769 w 5314321"/>
              <a:gd name="connsiteY10" fmla="*/ 0 h 84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4321" h="843538">
                <a:moveTo>
                  <a:pt x="0" y="421768"/>
                </a:moveTo>
                <a:lnTo>
                  <a:pt x="0" y="421769"/>
                </a:lnTo>
                <a:lnTo>
                  <a:pt x="0" y="421769"/>
                </a:lnTo>
                <a:close/>
                <a:moveTo>
                  <a:pt x="421769" y="0"/>
                </a:moveTo>
                <a:lnTo>
                  <a:pt x="5314321" y="0"/>
                </a:lnTo>
                <a:lnTo>
                  <a:pt x="5314321" y="843538"/>
                </a:lnTo>
                <a:lnTo>
                  <a:pt x="421769" y="843537"/>
                </a:lnTo>
                <a:cubicBezTo>
                  <a:pt x="217950" y="843537"/>
                  <a:pt x="47898" y="698963"/>
                  <a:pt x="8569" y="506769"/>
                </a:cubicBezTo>
                <a:lnTo>
                  <a:pt x="0" y="421769"/>
                </a:lnTo>
                <a:lnTo>
                  <a:pt x="8569" y="336768"/>
                </a:lnTo>
                <a:cubicBezTo>
                  <a:pt x="47898" y="144575"/>
                  <a:pt x="217950" y="0"/>
                  <a:pt x="421769" y="0"/>
                </a:cubicBezTo>
                <a:close/>
              </a:path>
            </a:pathLst>
          </a:custGeom>
          <a:solidFill>
            <a:schemeClr val="accent2"/>
          </a:solidFill>
        </p:spPr>
        <p:txBody>
          <a:bodyPr wrap="square" lIns="1007999" anchor="ctr" anchorCtr="0">
            <a:noAutofit/>
          </a:bodyPr>
          <a:lstStyle>
            <a:lvl1pPr marL="0" indent="0" algn="l">
              <a:lnSpc>
                <a:spcPts val="2200"/>
              </a:lnSpc>
              <a:buNone/>
              <a:defRPr sz="1600" b="1" i="0">
                <a:solidFill>
                  <a:schemeClr val="bg1"/>
                </a:solidFill>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33" name="Espace réservé du contenu 32">
            <a:extLst>
              <a:ext uri="{FF2B5EF4-FFF2-40B4-BE49-F238E27FC236}">
                <a16:creationId xmlns:a16="http://schemas.microsoft.com/office/drawing/2014/main" id="{2C1D8664-B20A-A14B-9C50-48C0235CB4F4}"/>
              </a:ext>
            </a:extLst>
          </p:cNvPr>
          <p:cNvSpPr>
            <a:spLocks noGrp="1"/>
          </p:cNvSpPr>
          <p:nvPr>
            <p:ph sz="half" idx="17" hasCustomPrompt="1"/>
          </p:nvPr>
        </p:nvSpPr>
        <p:spPr>
          <a:xfrm>
            <a:off x="6877679" y="3130778"/>
            <a:ext cx="5314321" cy="843538"/>
          </a:xfrm>
          <a:custGeom>
            <a:avLst/>
            <a:gdLst>
              <a:gd name="connsiteX0" fmla="*/ 0 w 5314321"/>
              <a:gd name="connsiteY0" fmla="*/ 421768 h 843538"/>
              <a:gd name="connsiteX1" fmla="*/ 0 w 5314321"/>
              <a:gd name="connsiteY1" fmla="*/ 421769 h 843538"/>
              <a:gd name="connsiteX2" fmla="*/ 0 w 5314321"/>
              <a:gd name="connsiteY2" fmla="*/ 421769 h 843538"/>
              <a:gd name="connsiteX3" fmla="*/ 421769 w 5314321"/>
              <a:gd name="connsiteY3" fmla="*/ 0 h 843538"/>
              <a:gd name="connsiteX4" fmla="*/ 5314321 w 5314321"/>
              <a:gd name="connsiteY4" fmla="*/ 0 h 843538"/>
              <a:gd name="connsiteX5" fmla="*/ 5314321 w 5314321"/>
              <a:gd name="connsiteY5" fmla="*/ 843538 h 843538"/>
              <a:gd name="connsiteX6" fmla="*/ 421769 w 5314321"/>
              <a:gd name="connsiteY6" fmla="*/ 843537 h 843538"/>
              <a:gd name="connsiteX7" fmla="*/ 8569 w 5314321"/>
              <a:gd name="connsiteY7" fmla="*/ 506769 h 843538"/>
              <a:gd name="connsiteX8" fmla="*/ 0 w 5314321"/>
              <a:gd name="connsiteY8" fmla="*/ 421769 h 843538"/>
              <a:gd name="connsiteX9" fmla="*/ 8569 w 5314321"/>
              <a:gd name="connsiteY9" fmla="*/ 336768 h 843538"/>
              <a:gd name="connsiteX10" fmla="*/ 421769 w 5314321"/>
              <a:gd name="connsiteY10" fmla="*/ 0 h 84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4321" h="843538">
                <a:moveTo>
                  <a:pt x="0" y="421768"/>
                </a:moveTo>
                <a:lnTo>
                  <a:pt x="0" y="421769"/>
                </a:lnTo>
                <a:lnTo>
                  <a:pt x="0" y="421769"/>
                </a:lnTo>
                <a:close/>
                <a:moveTo>
                  <a:pt x="421769" y="0"/>
                </a:moveTo>
                <a:lnTo>
                  <a:pt x="5314321" y="0"/>
                </a:lnTo>
                <a:lnTo>
                  <a:pt x="5314321" y="843538"/>
                </a:lnTo>
                <a:lnTo>
                  <a:pt x="421769" y="843537"/>
                </a:lnTo>
                <a:cubicBezTo>
                  <a:pt x="217950" y="843537"/>
                  <a:pt x="47898" y="698963"/>
                  <a:pt x="8569" y="506769"/>
                </a:cubicBezTo>
                <a:lnTo>
                  <a:pt x="0" y="421769"/>
                </a:lnTo>
                <a:lnTo>
                  <a:pt x="8569" y="336768"/>
                </a:lnTo>
                <a:cubicBezTo>
                  <a:pt x="47898" y="144575"/>
                  <a:pt x="217950" y="0"/>
                  <a:pt x="421769" y="0"/>
                </a:cubicBezTo>
                <a:close/>
              </a:path>
            </a:pathLst>
          </a:custGeom>
          <a:solidFill>
            <a:schemeClr val="accent2"/>
          </a:solidFill>
        </p:spPr>
        <p:txBody>
          <a:bodyPr wrap="square" lIns="1007999" anchor="ctr" anchorCtr="0">
            <a:noAutofit/>
          </a:bodyPr>
          <a:lstStyle>
            <a:lvl1pPr marL="0" indent="0" algn="l">
              <a:lnSpc>
                <a:spcPts val="2200"/>
              </a:lnSpc>
              <a:buNone/>
              <a:defRPr sz="1600" b="1" i="0">
                <a:solidFill>
                  <a:schemeClr val="bg1"/>
                </a:solidFill>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35" name="Forme libre 34">
            <a:extLst>
              <a:ext uri="{FF2B5EF4-FFF2-40B4-BE49-F238E27FC236}">
                <a16:creationId xmlns:a16="http://schemas.microsoft.com/office/drawing/2014/main" id="{379A959B-30B1-C24E-944E-AF8C8C56DF20}"/>
              </a:ext>
            </a:extLst>
          </p:cNvPr>
          <p:cNvSpPr/>
          <p:nvPr userDrawn="1"/>
        </p:nvSpPr>
        <p:spPr>
          <a:xfrm rot="18900000">
            <a:off x="7208148" y="3396097"/>
            <a:ext cx="312901" cy="312901"/>
          </a:xfrm>
          <a:custGeom>
            <a:avLst/>
            <a:gdLst>
              <a:gd name="connsiteX0" fmla="*/ 2163652 w 2163778"/>
              <a:gd name="connsiteY0" fmla="*/ 0 h 2163778"/>
              <a:gd name="connsiteX1" fmla="*/ 2163652 w 2163778"/>
              <a:gd name="connsiteY1" fmla="*/ 1910396 h 2163778"/>
              <a:gd name="connsiteX2" fmla="*/ 2163778 w 2163778"/>
              <a:gd name="connsiteY2" fmla="*/ 1910396 h 2163778"/>
              <a:gd name="connsiteX3" fmla="*/ 2163778 w 2163778"/>
              <a:gd name="connsiteY3" fmla="*/ 2163652 h 2163778"/>
              <a:gd name="connsiteX4" fmla="*/ 2163652 w 2163778"/>
              <a:gd name="connsiteY4" fmla="*/ 2163652 h 2163778"/>
              <a:gd name="connsiteX5" fmla="*/ 2163652 w 2163778"/>
              <a:gd name="connsiteY5" fmla="*/ 2163778 h 2163778"/>
              <a:gd name="connsiteX6" fmla="*/ 1910396 w 2163778"/>
              <a:gd name="connsiteY6" fmla="*/ 2163778 h 2163778"/>
              <a:gd name="connsiteX7" fmla="*/ 1910396 w 2163778"/>
              <a:gd name="connsiteY7" fmla="*/ 2163652 h 2163778"/>
              <a:gd name="connsiteX8" fmla="*/ 0 w 2163778"/>
              <a:gd name="connsiteY8" fmla="*/ 2163652 h 2163778"/>
              <a:gd name="connsiteX9" fmla="*/ 0 w 2163778"/>
              <a:gd name="connsiteY9" fmla="*/ 1910396 h 2163778"/>
              <a:gd name="connsiteX10" fmla="*/ 1910396 w 2163778"/>
              <a:gd name="connsiteY10" fmla="*/ 1910396 h 2163778"/>
              <a:gd name="connsiteX11" fmla="*/ 1910396 w 2163778"/>
              <a:gd name="connsiteY11" fmla="*/ 0 h 216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778" h="2163778">
                <a:moveTo>
                  <a:pt x="2163652" y="0"/>
                </a:moveTo>
                <a:lnTo>
                  <a:pt x="2163652" y="1910396"/>
                </a:lnTo>
                <a:lnTo>
                  <a:pt x="2163778" y="1910396"/>
                </a:lnTo>
                <a:lnTo>
                  <a:pt x="2163778" y="2163652"/>
                </a:lnTo>
                <a:lnTo>
                  <a:pt x="2163652" y="2163652"/>
                </a:lnTo>
                <a:lnTo>
                  <a:pt x="2163652" y="2163778"/>
                </a:lnTo>
                <a:lnTo>
                  <a:pt x="1910396" y="2163778"/>
                </a:lnTo>
                <a:lnTo>
                  <a:pt x="1910396" y="2163652"/>
                </a:lnTo>
                <a:lnTo>
                  <a:pt x="0" y="2163652"/>
                </a:lnTo>
                <a:lnTo>
                  <a:pt x="0" y="1910396"/>
                </a:lnTo>
                <a:lnTo>
                  <a:pt x="1910396" y="1910396"/>
                </a:lnTo>
                <a:lnTo>
                  <a:pt x="191039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space réservé du contenu 36">
            <a:extLst>
              <a:ext uri="{FF2B5EF4-FFF2-40B4-BE49-F238E27FC236}">
                <a16:creationId xmlns:a16="http://schemas.microsoft.com/office/drawing/2014/main" id="{4EE9E2AF-CB0A-1C46-AF2B-9F721988A767}"/>
              </a:ext>
            </a:extLst>
          </p:cNvPr>
          <p:cNvSpPr>
            <a:spLocks noGrp="1"/>
          </p:cNvSpPr>
          <p:nvPr>
            <p:ph sz="half" idx="18" hasCustomPrompt="1"/>
          </p:nvPr>
        </p:nvSpPr>
        <p:spPr>
          <a:xfrm>
            <a:off x="6877679" y="4222292"/>
            <a:ext cx="5314321" cy="843538"/>
          </a:xfrm>
          <a:custGeom>
            <a:avLst/>
            <a:gdLst>
              <a:gd name="connsiteX0" fmla="*/ 0 w 5314321"/>
              <a:gd name="connsiteY0" fmla="*/ 421768 h 843538"/>
              <a:gd name="connsiteX1" fmla="*/ 0 w 5314321"/>
              <a:gd name="connsiteY1" fmla="*/ 421769 h 843538"/>
              <a:gd name="connsiteX2" fmla="*/ 0 w 5314321"/>
              <a:gd name="connsiteY2" fmla="*/ 421769 h 843538"/>
              <a:gd name="connsiteX3" fmla="*/ 421769 w 5314321"/>
              <a:gd name="connsiteY3" fmla="*/ 0 h 843538"/>
              <a:gd name="connsiteX4" fmla="*/ 5314321 w 5314321"/>
              <a:gd name="connsiteY4" fmla="*/ 0 h 843538"/>
              <a:gd name="connsiteX5" fmla="*/ 5314321 w 5314321"/>
              <a:gd name="connsiteY5" fmla="*/ 843538 h 843538"/>
              <a:gd name="connsiteX6" fmla="*/ 421769 w 5314321"/>
              <a:gd name="connsiteY6" fmla="*/ 843537 h 843538"/>
              <a:gd name="connsiteX7" fmla="*/ 8569 w 5314321"/>
              <a:gd name="connsiteY7" fmla="*/ 506769 h 843538"/>
              <a:gd name="connsiteX8" fmla="*/ 0 w 5314321"/>
              <a:gd name="connsiteY8" fmla="*/ 421769 h 843538"/>
              <a:gd name="connsiteX9" fmla="*/ 8569 w 5314321"/>
              <a:gd name="connsiteY9" fmla="*/ 336768 h 843538"/>
              <a:gd name="connsiteX10" fmla="*/ 421769 w 5314321"/>
              <a:gd name="connsiteY10" fmla="*/ 0 h 84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4321" h="843538">
                <a:moveTo>
                  <a:pt x="0" y="421768"/>
                </a:moveTo>
                <a:lnTo>
                  <a:pt x="0" y="421769"/>
                </a:lnTo>
                <a:lnTo>
                  <a:pt x="0" y="421769"/>
                </a:lnTo>
                <a:close/>
                <a:moveTo>
                  <a:pt x="421769" y="0"/>
                </a:moveTo>
                <a:lnTo>
                  <a:pt x="5314321" y="0"/>
                </a:lnTo>
                <a:lnTo>
                  <a:pt x="5314321" y="843538"/>
                </a:lnTo>
                <a:lnTo>
                  <a:pt x="421769" y="843537"/>
                </a:lnTo>
                <a:cubicBezTo>
                  <a:pt x="217950" y="843537"/>
                  <a:pt x="47898" y="698963"/>
                  <a:pt x="8569" y="506769"/>
                </a:cubicBezTo>
                <a:lnTo>
                  <a:pt x="0" y="421769"/>
                </a:lnTo>
                <a:lnTo>
                  <a:pt x="8569" y="336768"/>
                </a:lnTo>
                <a:cubicBezTo>
                  <a:pt x="47898" y="144575"/>
                  <a:pt x="217950" y="0"/>
                  <a:pt x="421769" y="0"/>
                </a:cubicBezTo>
                <a:close/>
              </a:path>
            </a:pathLst>
          </a:custGeom>
          <a:solidFill>
            <a:schemeClr val="accent2"/>
          </a:solidFill>
        </p:spPr>
        <p:txBody>
          <a:bodyPr wrap="square" lIns="1007999" anchor="ctr" anchorCtr="0">
            <a:noAutofit/>
          </a:bodyPr>
          <a:lstStyle>
            <a:lvl1pPr marL="0" indent="0" algn="l">
              <a:lnSpc>
                <a:spcPts val="2200"/>
              </a:lnSpc>
              <a:buNone/>
              <a:defRPr sz="1600" b="1" i="0">
                <a:solidFill>
                  <a:schemeClr val="bg1"/>
                </a:solidFill>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39" name="Forme libre 38">
            <a:extLst>
              <a:ext uri="{FF2B5EF4-FFF2-40B4-BE49-F238E27FC236}">
                <a16:creationId xmlns:a16="http://schemas.microsoft.com/office/drawing/2014/main" id="{635A6D6C-8398-FD41-9338-357E85FCA3FB}"/>
              </a:ext>
            </a:extLst>
          </p:cNvPr>
          <p:cNvSpPr/>
          <p:nvPr userDrawn="1"/>
        </p:nvSpPr>
        <p:spPr>
          <a:xfrm rot="18900000">
            <a:off x="7208148" y="4487611"/>
            <a:ext cx="312901" cy="312901"/>
          </a:xfrm>
          <a:custGeom>
            <a:avLst/>
            <a:gdLst>
              <a:gd name="connsiteX0" fmla="*/ 2163652 w 2163778"/>
              <a:gd name="connsiteY0" fmla="*/ 0 h 2163778"/>
              <a:gd name="connsiteX1" fmla="*/ 2163652 w 2163778"/>
              <a:gd name="connsiteY1" fmla="*/ 1910396 h 2163778"/>
              <a:gd name="connsiteX2" fmla="*/ 2163778 w 2163778"/>
              <a:gd name="connsiteY2" fmla="*/ 1910396 h 2163778"/>
              <a:gd name="connsiteX3" fmla="*/ 2163778 w 2163778"/>
              <a:gd name="connsiteY3" fmla="*/ 2163652 h 2163778"/>
              <a:gd name="connsiteX4" fmla="*/ 2163652 w 2163778"/>
              <a:gd name="connsiteY4" fmla="*/ 2163652 h 2163778"/>
              <a:gd name="connsiteX5" fmla="*/ 2163652 w 2163778"/>
              <a:gd name="connsiteY5" fmla="*/ 2163778 h 2163778"/>
              <a:gd name="connsiteX6" fmla="*/ 1910396 w 2163778"/>
              <a:gd name="connsiteY6" fmla="*/ 2163778 h 2163778"/>
              <a:gd name="connsiteX7" fmla="*/ 1910396 w 2163778"/>
              <a:gd name="connsiteY7" fmla="*/ 2163652 h 2163778"/>
              <a:gd name="connsiteX8" fmla="*/ 0 w 2163778"/>
              <a:gd name="connsiteY8" fmla="*/ 2163652 h 2163778"/>
              <a:gd name="connsiteX9" fmla="*/ 0 w 2163778"/>
              <a:gd name="connsiteY9" fmla="*/ 1910396 h 2163778"/>
              <a:gd name="connsiteX10" fmla="*/ 1910396 w 2163778"/>
              <a:gd name="connsiteY10" fmla="*/ 1910396 h 2163778"/>
              <a:gd name="connsiteX11" fmla="*/ 1910396 w 2163778"/>
              <a:gd name="connsiteY11" fmla="*/ 0 h 216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778" h="2163778">
                <a:moveTo>
                  <a:pt x="2163652" y="0"/>
                </a:moveTo>
                <a:lnTo>
                  <a:pt x="2163652" y="1910396"/>
                </a:lnTo>
                <a:lnTo>
                  <a:pt x="2163778" y="1910396"/>
                </a:lnTo>
                <a:lnTo>
                  <a:pt x="2163778" y="2163652"/>
                </a:lnTo>
                <a:lnTo>
                  <a:pt x="2163652" y="2163652"/>
                </a:lnTo>
                <a:lnTo>
                  <a:pt x="2163652" y="2163778"/>
                </a:lnTo>
                <a:lnTo>
                  <a:pt x="1910396" y="2163778"/>
                </a:lnTo>
                <a:lnTo>
                  <a:pt x="1910396" y="2163652"/>
                </a:lnTo>
                <a:lnTo>
                  <a:pt x="0" y="2163652"/>
                </a:lnTo>
                <a:lnTo>
                  <a:pt x="0" y="1910396"/>
                </a:lnTo>
                <a:lnTo>
                  <a:pt x="1910396" y="1910396"/>
                </a:lnTo>
                <a:lnTo>
                  <a:pt x="191039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orme libre 30">
            <a:extLst>
              <a:ext uri="{FF2B5EF4-FFF2-40B4-BE49-F238E27FC236}">
                <a16:creationId xmlns:a16="http://schemas.microsoft.com/office/drawing/2014/main" id="{384F2333-9CCD-414A-865E-9B12A8B4FE17}"/>
              </a:ext>
            </a:extLst>
          </p:cNvPr>
          <p:cNvSpPr/>
          <p:nvPr userDrawn="1"/>
        </p:nvSpPr>
        <p:spPr>
          <a:xfrm rot="18900000">
            <a:off x="7208148" y="2304583"/>
            <a:ext cx="312901" cy="312901"/>
          </a:xfrm>
          <a:custGeom>
            <a:avLst/>
            <a:gdLst>
              <a:gd name="connsiteX0" fmla="*/ 2163652 w 2163778"/>
              <a:gd name="connsiteY0" fmla="*/ 0 h 2163778"/>
              <a:gd name="connsiteX1" fmla="*/ 2163652 w 2163778"/>
              <a:gd name="connsiteY1" fmla="*/ 1910396 h 2163778"/>
              <a:gd name="connsiteX2" fmla="*/ 2163778 w 2163778"/>
              <a:gd name="connsiteY2" fmla="*/ 1910396 h 2163778"/>
              <a:gd name="connsiteX3" fmla="*/ 2163778 w 2163778"/>
              <a:gd name="connsiteY3" fmla="*/ 2163652 h 2163778"/>
              <a:gd name="connsiteX4" fmla="*/ 2163652 w 2163778"/>
              <a:gd name="connsiteY4" fmla="*/ 2163652 h 2163778"/>
              <a:gd name="connsiteX5" fmla="*/ 2163652 w 2163778"/>
              <a:gd name="connsiteY5" fmla="*/ 2163778 h 2163778"/>
              <a:gd name="connsiteX6" fmla="*/ 1910396 w 2163778"/>
              <a:gd name="connsiteY6" fmla="*/ 2163778 h 2163778"/>
              <a:gd name="connsiteX7" fmla="*/ 1910396 w 2163778"/>
              <a:gd name="connsiteY7" fmla="*/ 2163652 h 2163778"/>
              <a:gd name="connsiteX8" fmla="*/ 0 w 2163778"/>
              <a:gd name="connsiteY8" fmla="*/ 2163652 h 2163778"/>
              <a:gd name="connsiteX9" fmla="*/ 0 w 2163778"/>
              <a:gd name="connsiteY9" fmla="*/ 1910396 h 2163778"/>
              <a:gd name="connsiteX10" fmla="*/ 1910396 w 2163778"/>
              <a:gd name="connsiteY10" fmla="*/ 1910396 h 2163778"/>
              <a:gd name="connsiteX11" fmla="*/ 1910396 w 2163778"/>
              <a:gd name="connsiteY11" fmla="*/ 0 h 216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778" h="2163778">
                <a:moveTo>
                  <a:pt x="2163652" y="0"/>
                </a:moveTo>
                <a:lnTo>
                  <a:pt x="2163652" y="1910396"/>
                </a:lnTo>
                <a:lnTo>
                  <a:pt x="2163778" y="1910396"/>
                </a:lnTo>
                <a:lnTo>
                  <a:pt x="2163778" y="2163652"/>
                </a:lnTo>
                <a:lnTo>
                  <a:pt x="2163652" y="2163652"/>
                </a:lnTo>
                <a:lnTo>
                  <a:pt x="2163652" y="2163778"/>
                </a:lnTo>
                <a:lnTo>
                  <a:pt x="1910396" y="2163778"/>
                </a:lnTo>
                <a:lnTo>
                  <a:pt x="1910396" y="2163652"/>
                </a:lnTo>
                <a:lnTo>
                  <a:pt x="0" y="2163652"/>
                </a:lnTo>
                <a:lnTo>
                  <a:pt x="0" y="1910396"/>
                </a:lnTo>
                <a:lnTo>
                  <a:pt x="1910396" y="1910396"/>
                </a:lnTo>
                <a:lnTo>
                  <a:pt x="191039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2F7515F2-31D9-3F47-9BBA-4416E83D64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35128320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_CSR PEOPLE BLOCK">
    <p:bg>
      <p:bgPr>
        <a:solidFill>
          <a:srgbClr val="F8FAFD">
            <a:alpha val="0"/>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0B7D4B-25AB-3B40-9FA9-856250EFE26C}"/>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p>
            <a:r>
              <a:rPr lang="fr-FR"/>
              <a:t>DOING BUSINESS RESPONSIBLY</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pic>
        <p:nvPicPr>
          <p:cNvPr id="15" name="Image 14">
            <a:extLst>
              <a:ext uri="{FF2B5EF4-FFF2-40B4-BE49-F238E27FC236}">
                <a16:creationId xmlns:a16="http://schemas.microsoft.com/office/drawing/2014/main" id="{877DD647-82ED-0748-938D-2AD451547B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
        <p:nvSpPr>
          <p:cNvPr id="2" name="Round Same-side Corner of Rectangle 1">
            <a:extLst>
              <a:ext uri="{FF2B5EF4-FFF2-40B4-BE49-F238E27FC236}">
                <a16:creationId xmlns:a16="http://schemas.microsoft.com/office/drawing/2014/main" id="{EA2511CB-4A54-131C-5600-56100586284D}"/>
              </a:ext>
            </a:extLst>
          </p:cNvPr>
          <p:cNvSpPr/>
          <p:nvPr userDrawn="1"/>
        </p:nvSpPr>
        <p:spPr>
          <a:xfrm rot="10800000">
            <a:off x="-6862" y="-9831"/>
            <a:ext cx="5706394" cy="5684058"/>
          </a:xfrm>
          <a:custGeom>
            <a:avLst/>
            <a:gdLst>
              <a:gd name="connsiteX0" fmla="*/ 168266 w 5706394"/>
              <a:gd name="connsiteY0" fmla="*/ 0 h 5678904"/>
              <a:gd name="connsiteX1" fmla="*/ 5538128 w 5706394"/>
              <a:gd name="connsiteY1" fmla="*/ 0 h 5678904"/>
              <a:gd name="connsiteX2" fmla="*/ 5706394 w 5706394"/>
              <a:gd name="connsiteY2" fmla="*/ 168266 h 5678904"/>
              <a:gd name="connsiteX3" fmla="*/ 5706394 w 5706394"/>
              <a:gd name="connsiteY3" fmla="*/ 5678904 h 5678904"/>
              <a:gd name="connsiteX4" fmla="*/ 5706394 w 5706394"/>
              <a:gd name="connsiteY4" fmla="*/ 5678904 h 5678904"/>
              <a:gd name="connsiteX5" fmla="*/ 0 w 5706394"/>
              <a:gd name="connsiteY5" fmla="*/ 5678904 h 5678904"/>
              <a:gd name="connsiteX6" fmla="*/ 0 w 5706394"/>
              <a:gd name="connsiteY6" fmla="*/ 5678904 h 5678904"/>
              <a:gd name="connsiteX7" fmla="*/ 0 w 5706394"/>
              <a:gd name="connsiteY7" fmla="*/ 168266 h 5678904"/>
              <a:gd name="connsiteX8" fmla="*/ 168266 w 5706394"/>
              <a:gd name="connsiteY8" fmla="*/ 0 h 5678904"/>
              <a:gd name="connsiteX0" fmla="*/ 168266 w 5706394"/>
              <a:gd name="connsiteY0" fmla="*/ 0 h 5678904"/>
              <a:gd name="connsiteX1" fmla="*/ 5706394 w 5706394"/>
              <a:gd name="connsiteY1" fmla="*/ 168266 h 5678904"/>
              <a:gd name="connsiteX2" fmla="*/ 5706394 w 5706394"/>
              <a:gd name="connsiteY2" fmla="*/ 5678904 h 5678904"/>
              <a:gd name="connsiteX3" fmla="*/ 5706394 w 5706394"/>
              <a:gd name="connsiteY3" fmla="*/ 5678904 h 5678904"/>
              <a:gd name="connsiteX4" fmla="*/ 0 w 5706394"/>
              <a:gd name="connsiteY4" fmla="*/ 5678904 h 5678904"/>
              <a:gd name="connsiteX5" fmla="*/ 0 w 5706394"/>
              <a:gd name="connsiteY5" fmla="*/ 5678904 h 5678904"/>
              <a:gd name="connsiteX6" fmla="*/ 0 w 5706394"/>
              <a:gd name="connsiteY6" fmla="*/ 168266 h 5678904"/>
              <a:gd name="connsiteX7" fmla="*/ 168266 w 5706394"/>
              <a:gd name="connsiteY7" fmla="*/ 0 h 5678904"/>
              <a:gd name="connsiteX0" fmla="*/ 168266 w 5722159"/>
              <a:gd name="connsiteY0" fmla="*/ 0 h 5678904"/>
              <a:gd name="connsiteX1" fmla="*/ 5722159 w 5722159"/>
              <a:gd name="connsiteY1" fmla="*/ 5356 h 5678904"/>
              <a:gd name="connsiteX2" fmla="*/ 5706394 w 5722159"/>
              <a:gd name="connsiteY2" fmla="*/ 5678904 h 5678904"/>
              <a:gd name="connsiteX3" fmla="*/ 5706394 w 5722159"/>
              <a:gd name="connsiteY3" fmla="*/ 5678904 h 5678904"/>
              <a:gd name="connsiteX4" fmla="*/ 0 w 5722159"/>
              <a:gd name="connsiteY4" fmla="*/ 5678904 h 5678904"/>
              <a:gd name="connsiteX5" fmla="*/ 0 w 5722159"/>
              <a:gd name="connsiteY5" fmla="*/ 5678904 h 5678904"/>
              <a:gd name="connsiteX6" fmla="*/ 0 w 5722159"/>
              <a:gd name="connsiteY6" fmla="*/ 168266 h 5678904"/>
              <a:gd name="connsiteX7" fmla="*/ 168266 w 5722159"/>
              <a:gd name="connsiteY7" fmla="*/ 0 h 5678904"/>
              <a:gd name="connsiteX0" fmla="*/ 168266 w 5727415"/>
              <a:gd name="connsiteY0" fmla="*/ 5154 h 5684058"/>
              <a:gd name="connsiteX1" fmla="*/ 5727415 w 5727415"/>
              <a:gd name="connsiteY1" fmla="*/ 0 h 5684058"/>
              <a:gd name="connsiteX2" fmla="*/ 5706394 w 5727415"/>
              <a:gd name="connsiteY2" fmla="*/ 5684058 h 5684058"/>
              <a:gd name="connsiteX3" fmla="*/ 5706394 w 5727415"/>
              <a:gd name="connsiteY3" fmla="*/ 5684058 h 5684058"/>
              <a:gd name="connsiteX4" fmla="*/ 0 w 5727415"/>
              <a:gd name="connsiteY4" fmla="*/ 5684058 h 5684058"/>
              <a:gd name="connsiteX5" fmla="*/ 0 w 5727415"/>
              <a:gd name="connsiteY5" fmla="*/ 5684058 h 5684058"/>
              <a:gd name="connsiteX6" fmla="*/ 0 w 5727415"/>
              <a:gd name="connsiteY6" fmla="*/ 173420 h 5684058"/>
              <a:gd name="connsiteX7" fmla="*/ 168266 w 5727415"/>
              <a:gd name="connsiteY7" fmla="*/ 5154 h 5684058"/>
              <a:gd name="connsiteX0" fmla="*/ 168266 w 5711443"/>
              <a:gd name="connsiteY0" fmla="*/ 5154 h 5684058"/>
              <a:gd name="connsiteX1" fmla="*/ 5711443 w 5711443"/>
              <a:gd name="connsiteY1" fmla="*/ 0 h 5684058"/>
              <a:gd name="connsiteX2" fmla="*/ 5706394 w 5711443"/>
              <a:gd name="connsiteY2" fmla="*/ 5684058 h 5684058"/>
              <a:gd name="connsiteX3" fmla="*/ 5706394 w 5711443"/>
              <a:gd name="connsiteY3" fmla="*/ 5684058 h 5684058"/>
              <a:gd name="connsiteX4" fmla="*/ 0 w 5711443"/>
              <a:gd name="connsiteY4" fmla="*/ 5684058 h 5684058"/>
              <a:gd name="connsiteX5" fmla="*/ 0 w 5711443"/>
              <a:gd name="connsiteY5" fmla="*/ 5684058 h 5684058"/>
              <a:gd name="connsiteX6" fmla="*/ 0 w 5711443"/>
              <a:gd name="connsiteY6" fmla="*/ 173420 h 5684058"/>
              <a:gd name="connsiteX7" fmla="*/ 168266 w 5711443"/>
              <a:gd name="connsiteY7" fmla="*/ 5154 h 5684058"/>
              <a:gd name="connsiteX0" fmla="*/ 168266 w 5706394"/>
              <a:gd name="connsiteY0" fmla="*/ 9147 h 5688051"/>
              <a:gd name="connsiteX1" fmla="*/ 5703457 w 5706394"/>
              <a:gd name="connsiteY1" fmla="*/ 0 h 5688051"/>
              <a:gd name="connsiteX2" fmla="*/ 5706394 w 5706394"/>
              <a:gd name="connsiteY2" fmla="*/ 5688051 h 5688051"/>
              <a:gd name="connsiteX3" fmla="*/ 5706394 w 5706394"/>
              <a:gd name="connsiteY3" fmla="*/ 5688051 h 5688051"/>
              <a:gd name="connsiteX4" fmla="*/ 0 w 5706394"/>
              <a:gd name="connsiteY4" fmla="*/ 5688051 h 5688051"/>
              <a:gd name="connsiteX5" fmla="*/ 0 w 5706394"/>
              <a:gd name="connsiteY5" fmla="*/ 5688051 h 5688051"/>
              <a:gd name="connsiteX6" fmla="*/ 0 w 5706394"/>
              <a:gd name="connsiteY6" fmla="*/ 177413 h 5688051"/>
              <a:gd name="connsiteX7" fmla="*/ 168266 w 5706394"/>
              <a:gd name="connsiteY7" fmla="*/ 9147 h 5688051"/>
              <a:gd name="connsiteX0" fmla="*/ 168266 w 5706394"/>
              <a:gd name="connsiteY0" fmla="*/ 5154 h 5684058"/>
              <a:gd name="connsiteX1" fmla="*/ 5703457 w 5706394"/>
              <a:gd name="connsiteY1" fmla="*/ 0 h 5684058"/>
              <a:gd name="connsiteX2" fmla="*/ 5706394 w 5706394"/>
              <a:gd name="connsiteY2" fmla="*/ 5684058 h 5684058"/>
              <a:gd name="connsiteX3" fmla="*/ 5706394 w 5706394"/>
              <a:gd name="connsiteY3" fmla="*/ 5684058 h 5684058"/>
              <a:gd name="connsiteX4" fmla="*/ 0 w 5706394"/>
              <a:gd name="connsiteY4" fmla="*/ 5684058 h 5684058"/>
              <a:gd name="connsiteX5" fmla="*/ 0 w 5706394"/>
              <a:gd name="connsiteY5" fmla="*/ 5684058 h 5684058"/>
              <a:gd name="connsiteX6" fmla="*/ 0 w 5706394"/>
              <a:gd name="connsiteY6" fmla="*/ 173420 h 5684058"/>
              <a:gd name="connsiteX7" fmla="*/ 168266 w 5706394"/>
              <a:gd name="connsiteY7" fmla="*/ 5154 h 568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6394" h="5684058">
                <a:moveTo>
                  <a:pt x="168266" y="5154"/>
                </a:moveTo>
                <a:lnTo>
                  <a:pt x="5703457" y="0"/>
                </a:lnTo>
                <a:lnTo>
                  <a:pt x="5706394" y="5684058"/>
                </a:lnTo>
                <a:lnTo>
                  <a:pt x="5706394" y="5684058"/>
                </a:lnTo>
                <a:lnTo>
                  <a:pt x="0" y="5684058"/>
                </a:lnTo>
                <a:lnTo>
                  <a:pt x="0" y="5684058"/>
                </a:lnTo>
                <a:lnTo>
                  <a:pt x="0" y="173420"/>
                </a:lnTo>
                <a:cubicBezTo>
                  <a:pt x="0" y="80489"/>
                  <a:pt x="75335" y="5154"/>
                  <a:pt x="168266" y="515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algn="l">
              <a:lnSpc>
                <a:spcPts val="2200"/>
              </a:lnSpc>
            </a:pPr>
            <a:endParaRPr lang="en-DK" sz="1600" i="0" err="1">
              <a:latin typeface="Century Gothic" panose="020B0502020202020204" pitchFamily="34" charset="0"/>
            </a:endParaRPr>
          </a:p>
        </p:txBody>
      </p:sp>
    </p:spTree>
    <p:extLst>
      <p:ext uri="{BB962C8B-B14F-4D97-AF65-F5344CB8AC3E}">
        <p14:creationId xmlns:p14="http://schemas.microsoft.com/office/powerpoint/2010/main" val="37553008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5_CSR PLANET BLOCK">
    <p:bg>
      <p:bgPr>
        <a:solidFill>
          <a:srgbClr val="F8FAFD">
            <a:alpha val="0"/>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0B7D4B-25AB-3B40-9FA9-856250EFE26C}"/>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p>
            <a:r>
              <a:rPr lang="fr-FR"/>
              <a:t>DOING BUSINESS RESPONSIBLY</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pic>
        <p:nvPicPr>
          <p:cNvPr id="15" name="Image 14">
            <a:extLst>
              <a:ext uri="{FF2B5EF4-FFF2-40B4-BE49-F238E27FC236}">
                <a16:creationId xmlns:a16="http://schemas.microsoft.com/office/drawing/2014/main" id="{877DD647-82ED-0748-938D-2AD451547B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
        <p:nvSpPr>
          <p:cNvPr id="2" name="Round Same-side Corner of Rectangle 1">
            <a:extLst>
              <a:ext uri="{FF2B5EF4-FFF2-40B4-BE49-F238E27FC236}">
                <a16:creationId xmlns:a16="http://schemas.microsoft.com/office/drawing/2014/main" id="{EA2511CB-4A54-131C-5600-56100586284D}"/>
              </a:ext>
            </a:extLst>
          </p:cNvPr>
          <p:cNvSpPr/>
          <p:nvPr userDrawn="1"/>
        </p:nvSpPr>
        <p:spPr>
          <a:xfrm rot="10800000">
            <a:off x="-6862" y="-9831"/>
            <a:ext cx="5706394" cy="5684058"/>
          </a:xfrm>
          <a:custGeom>
            <a:avLst/>
            <a:gdLst>
              <a:gd name="connsiteX0" fmla="*/ 168266 w 5706394"/>
              <a:gd name="connsiteY0" fmla="*/ 0 h 5678904"/>
              <a:gd name="connsiteX1" fmla="*/ 5538128 w 5706394"/>
              <a:gd name="connsiteY1" fmla="*/ 0 h 5678904"/>
              <a:gd name="connsiteX2" fmla="*/ 5706394 w 5706394"/>
              <a:gd name="connsiteY2" fmla="*/ 168266 h 5678904"/>
              <a:gd name="connsiteX3" fmla="*/ 5706394 w 5706394"/>
              <a:gd name="connsiteY3" fmla="*/ 5678904 h 5678904"/>
              <a:gd name="connsiteX4" fmla="*/ 5706394 w 5706394"/>
              <a:gd name="connsiteY4" fmla="*/ 5678904 h 5678904"/>
              <a:gd name="connsiteX5" fmla="*/ 0 w 5706394"/>
              <a:gd name="connsiteY5" fmla="*/ 5678904 h 5678904"/>
              <a:gd name="connsiteX6" fmla="*/ 0 w 5706394"/>
              <a:gd name="connsiteY6" fmla="*/ 5678904 h 5678904"/>
              <a:gd name="connsiteX7" fmla="*/ 0 w 5706394"/>
              <a:gd name="connsiteY7" fmla="*/ 168266 h 5678904"/>
              <a:gd name="connsiteX8" fmla="*/ 168266 w 5706394"/>
              <a:gd name="connsiteY8" fmla="*/ 0 h 5678904"/>
              <a:gd name="connsiteX0" fmla="*/ 168266 w 5706394"/>
              <a:gd name="connsiteY0" fmla="*/ 0 h 5678904"/>
              <a:gd name="connsiteX1" fmla="*/ 5706394 w 5706394"/>
              <a:gd name="connsiteY1" fmla="*/ 168266 h 5678904"/>
              <a:gd name="connsiteX2" fmla="*/ 5706394 w 5706394"/>
              <a:gd name="connsiteY2" fmla="*/ 5678904 h 5678904"/>
              <a:gd name="connsiteX3" fmla="*/ 5706394 w 5706394"/>
              <a:gd name="connsiteY3" fmla="*/ 5678904 h 5678904"/>
              <a:gd name="connsiteX4" fmla="*/ 0 w 5706394"/>
              <a:gd name="connsiteY4" fmla="*/ 5678904 h 5678904"/>
              <a:gd name="connsiteX5" fmla="*/ 0 w 5706394"/>
              <a:gd name="connsiteY5" fmla="*/ 5678904 h 5678904"/>
              <a:gd name="connsiteX6" fmla="*/ 0 w 5706394"/>
              <a:gd name="connsiteY6" fmla="*/ 168266 h 5678904"/>
              <a:gd name="connsiteX7" fmla="*/ 168266 w 5706394"/>
              <a:gd name="connsiteY7" fmla="*/ 0 h 5678904"/>
              <a:gd name="connsiteX0" fmla="*/ 168266 w 5722159"/>
              <a:gd name="connsiteY0" fmla="*/ 0 h 5678904"/>
              <a:gd name="connsiteX1" fmla="*/ 5722159 w 5722159"/>
              <a:gd name="connsiteY1" fmla="*/ 5356 h 5678904"/>
              <a:gd name="connsiteX2" fmla="*/ 5706394 w 5722159"/>
              <a:gd name="connsiteY2" fmla="*/ 5678904 h 5678904"/>
              <a:gd name="connsiteX3" fmla="*/ 5706394 w 5722159"/>
              <a:gd name="connsiteY3" fmla="*/ 5678904 h 5678904"/>
              <a:gd name="connsiteX4" fmla="*/ 0 w 5722159"/>
              <a:gd name="connsiteY4" fmla="*/ 5678904 h 5678904"/>
              <a:gd name="connsiteX5" fmla="*/ 0 w 5722159"/>
              <a:gd name="connsiteY5" fmla="*/ 5678904 h 5678904"/>
              <a:gd name="connsiteX6" fmla="*/ 0 w 5722159"/>
              <a:gd name="connsiteY6" fmla="*/ 168266 h 5678904"/>
              <a:gd name="connsiteX7" fmla="*/ 168266 w 5722159"/>
              <a:gd name="connsiteY7" fmla="*/ 0 h 5678904"/>
              <a:gd name="connsiteX0" fmla="*/ 168266 w 5727415"/>
              <a:gd name="connsiteY0" fmla="*/ 5154 h 5684058"/>
              <a:gd name="connsiteX1" fmla="*/ 5727415 w 5727415"/>
              <a:gd name="connsiteY1" fmla="*/ 0 h 5684058"/>
              <a:gd name="connsiteX2" fmla="*/ 5706394 w 5727415"/>
              <a:gd name="connsiteY2" fmla="*/ 5684058 h 5684058"/>
              <a:gd name="connsiteX3" fmla="*/ 5706394 w 5727415"/>
              <a:gd name="connsiteY3" fmla="*/ 5684058 h 5684058"/>
              <a:gd name="connsiteX4" fmla="*/ 0 w 5727415"/>
              <a:gd name="connsiteY4" fmla="*/ 5684058 h 5684058"/>
              <a:gd name="connsiteX5" fmla="*/ 0 w 5727415"/>
              <a:gd name="connsiteY5" fmla="*/ 5684058 h 5684058"/>
              <a:gd name="connsiteX6" fmla="*/ 0 w 5727415"/>
              <a:gd name="connsiteY6" fmla="*/ 173420 h 5684058"/>
              <a:gd name="connsiteX7" fmla="*/ 168266 w 5727415"/>
              <a:gd name="connsiteY7" fmla="*/ 5154 h 5684058"/>
              <a:gd name="connsiteX0" fmla="*/ 168266 w 5711443"/>
              <a:gd name="connsiteY0" fmla="*/ 5154 h 5684058"/>
              <a:gd name="connsiteX1" fmla="*/ 5711443 w 5711443"/>
              <a:gd name="connsiteY1" fmla="*/ 0 h 5684058"/>
              <a:gd name="connsiteX2" fmla="*/ 5706394 w 5711443"/>
              <a:gd name="connsiteY2" fmla="*/ 5684058 h 5684058"/>
              <a:gd name="connsiteX3" fmla="*/ 5706394 w 5711443"/>
              <a:gd name="connsiteY3" fmla="*/ 5684058 h 5684058"/>
              <a:gd name="connsiteX4" fmla="*/ 0 w 5711443"/>
              <a:gd name="connsiteY4" fmla="*/ 5684058 h 5684058"/>
              <a:gd name="connsiteX5" fmla="*/ 0 w 5711443"/>
              <a:gd name="connsiteY5" fmla="*/ 5684058 h 5684058"/>
              <a:gd name="connsiteX6" fmla="*/ 0 w 5711443"/>
              <a:gd name="connsiteY6" fmla="*/ 173420 h 5684058"/>
              <a:gd name="connsiteX7" fmla="*/ 168266 w 5711443"/>
              <a:gd name="connsiteY7" fmla="*/ 5154 h 5684058"/>
              <a:gd name="connsiteX0" fmla="*/ 168266 w 5706394"/>
              <a:gd name="connsiteY0" fmla="*/ 9147 h 5688051"/>
              <a:gd name="connsiteX1" fmla="*/ 5703457 w 5706394"/>
              <a:gd name="connsiteY1" fmla="*/ 0 h 5688051"/>
              <a:gd name="connsiteX2" fmla="*/ 5706394 w 5706394"/>
              <a:gd name="connsiteY2" fmla="*/ 5688051 h 5688051"/>
              <a:gd name="connsiteX3" fmla="*/ 5706394 w 5706394"/>
              <a:gd name="connsiteY3" fmla="*/ 5688051 h 5688051"/>
              <a:gd name="connsiteX4" fmla="*/ 0 w 5706394"/>
              <a:gd name="connsiteY4" fmla="*/ 5688051 h 5688051"/>
              <a:gd name="connsiteX5" fmla="*/ 0 w 5706394"/>
              <a:gd name="connsiteY5" fmla="*/ 5688051 h 5688051"/>
              <a:gd name="connsiteX6" fmla="*/ 0 w 5706394"/>
              <a:gd name="connsiteY6" fmla="*/ 177413 h 5688051"/>
              <a:gd name="connsiteX7" fmla="*/ 168266 w 5706394"/>
              <a:gd name="connsiteY7" fmla="*/ 9147 h 5688051"/>
              <a:gd name="connsiteX0" fmla="*/ 168266 w 5706394"/>
              <a:gd name="connsiteY0" fmla="*/ 5154 h 5684058"/>
              <a:gd name="connsiteX1" fmla="*/ 5703457 w 5706394"/>
              <a:gd name="connsiteY1" fmla="*/ 0 h 5684058"/>
              <a:gd name="connsiteX2" fmla="*/ 5706394 w 5706394"/>
              <a:gd name="connsiteY2" fmla="*/ 5684058 h 5684058"/>
              <a:gd name="connsiteX3" fmla="*/ 5706394 w 5706394"/>
              <a:gd name="connsiteY3" fmla="*/ 5684058 h 5684058"/>
              <a:gd name="connsiteX4" fmla="*/ 0 w 5706394"/>
              <a:gd name="connsiteY4" fmla="*/ 5684058 h 5684058"/>
              <a:gd name="connsiteX5" fmla="*/ 0 w 5706394"/>
              <a:gd name="connsiteY5" fmla="*/ 5684058 h 5684058"/>
              <a:gd name="connsiteX6" fmla="*/ 0 w 5706394"/>
              <a:gd name="connsiteY6" fmla="*/ 173420 h 5684058"/>
              <a:gd name="connsiteX7" fmla="*/ 168266 w 5706394"/>
              <a:gd name="connsiteY7" fmla="*/ 5154 h 568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6394" h="5684058">
                <a:moveTo>
                  <a:pt x="168266" y="5154"/>
                </a:moveTo>
                <a:lnTo>
                  <a:pt x="5703457" y="0"/>
                </a:lnTo>
                <a:lnTo>
                  <a:pt x="5706394" y="5684058"/>
                </a:lnTo>
                <a:lnTo>
                  <a:pt x="5706394" y="5684058"/>
                </a:lnTo>
                <a:lnTo>
                  <a:pt x="0" y="5684058"/>
                </a:lnTo>
                <a:lnTo>
                  <a:pt x="0" y="5684058"/>
                </a:lnTo>
                <a:lnTo>
                  <a:pt x="0" y="173420"/>
                </a:lnTo>
                <a:cubicBezTo>
                  <a:pt x="0" y="80489"/>
                  <a:pt x="75335" y="5154"/>
                  <a:pt x="168266" y="515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algn="l">
              <a:lnSpc>
                <a:spcPts val="2200"/>
              </a:lnSpc>
            </a:pPr>
            <a:endParaRPr lang="en-DK" sz="1600" i="0" err="1">
              <a:latin typeface="Century Gothic" panose="020B0502020202020204" pitchFamily="34" charset="0"/>
            </a:endParaRPr>
          </a:p>
        </p:txBody>
      </p:sp>
    </p:spTree>
    <p:extLst>
      <p:ext uri="{BB962C8B-B14F-4D97-AF65-F5344CB8AC3E}">
        <p14:creationId xmlns:p14="http://schemas.microsoft.com/office/powerpoint/2010/main" val="326553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5_Titre et contenu">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B23183-E551-954D-8EEC-A119D0B2FE34}"/>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Footer of your presentation</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1235075" y="748507"/>
            <a:ext cx="10333038" cy="778668"/>
          </a:xfrm>
        </p:spPr>
        <p:txBody>
          <a:bodyPr/>
          <a:lstStyle>
            <a:lvl1pPr>
              <a:defRPr/>
            </a:lvl1pPr>
          </a:lstStyle>
          <a:p>
            <a:r>
              <a:rPr lang="fr-FR" err="1"/>
              <a:t>Title</a:t>
            </a:r>
            <a:r>
              <a:rPr lang="fr-FR"/>
              <a:t> slide in one or </a:t>
            </a:r>
            <a:r>
              <a:rPr lang="fr-FR" err="1"/>
              <a:t>two</a:t>
            </a:r>
            <a:r>
              <a:rPr lang="fr-FR"/>
              <a:t> </a:t>
            </a:r>
            <a:r>
              <a:rPr lang="fr-FR" err="1"/>
              <a:t>lines</a:t>
            </a:r>
            <a:br>
              <a:rPr lang="fr-FR"/>
            </a:br>
            <a:r>
              <a:rPr lang="fr-FR"/>
              <a:t>(Century Gothic 26 pt)</a:t>
            </a:r>
          </a:p>
        </p:txBody>
      </p:sp>
      <p:sp>
        <p:nvSpPr>
          <p:cNvPr id="12" name="Espace réservé du texte 2">
            <a:extLst>
              <a:ext uri="{FF2B5EF4-FFF2-40B4-BE49-F238E27FC236}">
                <a16:creationId xmlns:a16="http://schemas.microsoft.com/office/drawing/2014/main" id="{0B6B17B4-FF07-D449-864A-2C752471F0FC}"/>
              </a:ext>
            </a:extLst>
          </p:cNvPr>
          <p:cNvSpPr>
            <a:spLocks noGrp="1"/>
          </p:cNvSpPr>
          <p:nvPr>
            <p:ph idx="1"/>
          </p:nvPr>
        </p:nvSpPr>
        <p:spPr>
          <a:xfrm>
            <a:off x="1235075" y="1825625"/>
            <a:ext cx="10333038" cy="4037761"/>
          </a:xfrm>
          <a:prstGeom prst="rect">
            <a:avLst/>
          </a:prstGeom>
        </p:spPr>
        <p:txBody>
          <a:bodyPr vert="horz" lIns="0" tIns="0" rIns="0" bIns="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1" name="Image 10">
            <a:extLst>
              <a:ext uri="{FF2B5EF4-FFF2-40B4-BE49-F238E27FC236}">
                <a16:creationId xmlns:a16="http://schemas.microsoft.com/office/drawing/2014/main" id="{064B3EDE-9BA2-5641-8E7A-4A025C0F3DE0}"/>
              </a:ext>
            </a:extLst>
          </p:cNvPr>
          <p:cNvPicPr>
            <a:picLocks noChangeAspect="1"/>
          </p:cNvPicPr>
          <p:nvPr userDrawn="1"/>
        </p:nvPicPr>
        <p:blipFill>
          <a:blip r:embed="rId2"/>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4938257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7_Titre et contenu">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B23183-E551-954D-8EEC-A119D0B2FE34}"/>
              </a:ext>
            </a:extLst>
          </p:cNvPr>
          <p:cNvSpPr/>
          <p:nvPr userDrawn="1"/>
        </p:nvSpPr>
        <p:spPr>
          <a:xfrm>
            <a:off x="0" y="6080874"/>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Footer of your presentation</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623889" y="590462"/>
            <a:ext cx="10333039" cy="778668"/>
          </a:xfrm>
        </p:spPr>
        <p:txBody>
          <a:bodyPr/>
          <a:lstStyle>
            <a:lvl1pPr>
              <a:defRPr/>
            </a:lvl1pPr>
          </a:lstStyle>
          <a:p>
            <a:r>
              <a:rPr lang="fr-FR" err="1"/>
              <a:t>Title</a:t>
            </a:r>
            <a:r>
              <a:rPr lang="fr-FR"/>
              <a:t> slide in one or </a:t>
            </a:r>
            <a:r>
              <a:rPr lang="fr-FR" err="1"/>
              <a:t>two</a:t>
            </a:r>
            <a:r>
              <a:rPr lang="fr-FR"/>
              <a:t> </a:t>
            </a:r>
            <a:r>
              <a:rPr lang="fr-FR" err="1"/>
              <a:t>lines</a:t>
            </a:r>
            <a:br>
              <a:rPr lang="fr-FR"/>
            </a:br>
            <a:r>
              <a:rPr lang="fr-FR"/>
              <a:t>(Century Gothic 26 pt)</a:t>
            </a:r>
          </a:p>
        </p:txBody>
      </p:sp>
      <p:sp>
        <p:nvSpPr>
          <p:cNvPr id="12" name="Espace réservé du texte 2">
            <a:extLst>
              <a:ext uri="{FF2B5EF4-FFF2-40B4-BE49-F238E27FC236}">
                <a16:creationId xmlns:a16="http://schemas.microsoft.com/office/drawing/2014/main" id="{0B6B17B4-FF07-D449-864A-2C752471F0FC}"/>
              </a:ext>
            </a:extLst>
          </p:cNvPr>
          <p:cNvSpPr>
            <a:spLocks noGrp="1"/>
          </p:cNvSpPr>
          <p:nvPr>
            <p:ph idx="1"/>
          </p:nvPr>
        </p:nvSpPr>
        <p:spPr>
          <a:xfrm>
            <a:off x="623889" y="1667581"/>
            <a:ext cx="10333039" cy="4037761"/>
          </a:xfrm>
          <a:prstGeom prst="rect">
            <a:avLst/>
          </a:prstGeom>
        </p:spPr>
        <p:txBody>
          <a:bodyPr vert="horz" lIns="0" tIns="0" rIns="0" bIns="0" rtlCol="0">
            <a:noAutofit/>
          </a:bodyPr>
          <a:lstStyle/>
          <a:p>
            <a:pPr lvl="0"/>
            <a:r>
              <a:rPr lang="en-US"/>
              <a:t>Click to edit Master text styles</a:t>
            </a:r>
          </a:p>
        </p:txBody>
      </p:sp>
      <p:pic>
        <p:nvPicPr>
          <p:cNvPr id="8" name="Image 7">
            <a:extLst>
              <a:ext uri="{FF2B5EF4-FFF2-40B4-BE49-F238E27FC236}">
                <a16:creationId xmlns:a16="http://schemas.microsoft.com/office/drawing/2014/main" id="{4E7BF662-1D9C-4F4E-8F6E-E9EB42137B89}"/>
              </a:ext>
            </a:extLst>
          </p:cNvPr>
          <p:cNvPicPr>
            <a:picLocks noChangeAspect="1"/>
          </p:cNvPicPr>
          <p:nvPr userDrawn="1"/>
        </p:nvPicPr>
        <p:blipFill>
          <a:blip r:embed="rId2"/>
          <a:stretch>
            <a:fillRect/>
          </a:stretch>
        </p:blipFill>
        <p:spPr>
          <a:xfrm>
            <a:off x="10356851" y="6250323"/>
            <a:ext cx="1319260" cy="410400"/>
          </a:xfrm>
          <a:prstGeom prst="rect">
            <a:avLst/>
          </a:prstGeom>
        </p:spPr>
      </p:pic>
    </p:spTree>
    <p:extLst>
      <p:ext uri="{BB962C8B-B14F-4D97-AF65-F5344CB8AC3E}">
        <p14:creationId xmlns:p14="http://schemas.microsoft.com/office/powerpoint/2010/main" val="25641840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CSR FULL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054928-5C1B-603F-D5E3-DA27D20D23B0}"/>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8" name="Espace réservé du numéro de diapositive 5">
            <a:extLst>
              <a:ext uri="{FF2B5EF4-FFF2-40B4-BE49-F238E27FC236}">
                <a16:creationId xmlns:a16="http://schemas.microsoft.com/office/drawing/2014/main" id="{8C8736CA-1A53-E800-30F2-56984DED7F02}"/>
              </a:ext>
            </a:extLst>
          </p:cNvPr>
          <p:cNvSpPr>
            <a:spLocks noGrp="1"/>
          </p:cNvSpPr>
          <p:nvPr>
            <p:ph type="sldNum" sz="quarter" idx="12"/>
          </p:nvPr>
        </p:nvSpPr>
        <p:spPr>
          <a:xfrm>
            <a:off x="623888" y="6292010"/>
            <a:ext cx="411956" cy="365125"/>
          </a:xfrm>
        </p:spPr>
        <p:txBody>
          <a:bodyPr/>
          <a:lstStyle/>
          <a:p>
            <a:fld id="{151E75B2-1F5F-104D-81CC-0E99E60AEADE}" type="slidenum">
              <a:rPr lang="fr-FR" smtClean="0"/>
              <a:t>‹#›</a:t>
            </a:fld>
            <a:endParaRPr lang="fr-FR"/>
          </a:p>
        </p:txBody>
      </p:sp>
      <p:pic>
        <p:nvPicPr>
          <p:cNvPr id="9" name="Image 10">
            <a:extLst>
              <a:ext uri="{FF2B5EF4-FFF2-40B4-BE49-F238E27FC236}">
                <a16:creationId xmlns:a16="http://schemas.microsoft.com/office/drawing/2014/main" id="{D72D1718-1B04-4367-3A7C-AFA4319FC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
        <p:nvSpPr>
          <p:cNvPr id="12" name="Footer Placeholder 11">
            <a:extLst>
              <a:ext uri="{FF2B5EF4-FFF2-40B4-BE49-F238E27FC236}">
                <a16:creationId xmlns:a16="http://schemas.microsoft.com/office/drawing/2014/main" id="{D8889D6F-D145-74F1-3FF9-7E7962C5AD85}"/>
              </a:ext>
            </a:extLst>
          </p:cNvPr>
          <p:cNvSpPr>
            <a:spLocks noGrp="1"/>
          </p:cNvSpPr>
          <p:nvPr>
            <p:ph type="ftr" sz="quarter" idx="13"/>
          </p:nvPr>
        </p:nvSpPr>
        <p:spPr/>
        <p:txBody>
          <a:bodyPr/>
          <a:lstStyle/>
          <a:p>
            <a:r>
              <a:rPr lang="fr-FR"/>
              <a:t>DOING BUSINESS RESPONSIBLY</a:t>
            </a:r>
          </a:p>
        </p:txBody>
      </p:sp>
    </p:spTree>
    <p:extLst>
      <p:ext uri="{BB962C8B-B14F-4D97-AF65-F5344CB8AC3E}">
        <p14:creationId xmlns:p14="http://schemas.microsoft.com/office/powerpoint/2010/main" val="1427189428"/>
      </p:ext>
    </p:extLst>
  </p:cSld>
  <p:clrMapOvr>
    <a:masterClrMapping/>
  </p:clrMapOvr>
  <p:extLst>
    <p:ext uri="{DCECCB84-F9BA-43D5-87BE-67443E8EF086}">
      <p15:sldGuideLst xmlns:p15="http://schemas.microsoft.com/office/powerpoint/2012/main">
        <p15:guide id="1" orient="horz" pos="1253">
          <p15:clr>
            <a:srgbClr val="FBAE40"/>
          </p15:clr>
        </p15:guide>
        <p15:guide id="2" orient="horz" pos="867">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BDE5FB0-823C-4F98-A0B1-EB0E51BBD11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think-cell data - do not delete" hidden="1">
                        <a:extLst>
                          <a:ext uri="{FF2B5EF4-FFF2-40B4-BE49-F238E27FC236}">
                            <a16:creationId xmlns:a16="http://schemas.microsoft.com/office/drawing/2014/main" id="{CBDE5FB0-823C-4F98-A0B1-EB0E51BBD1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62D49AC8-A883-0EDE-2969-A3E66A9A9038}"/>
              </a:ext>
            </a:extLst>
          </p:cNvPr>
          <p:cNvSpPr>
            <a:spLocks noGrp="1"/>
          </p:cNvSpPr>
          <p:nvPr>
            <p:ph type="title" hasCustomPrompt="1"/>
          </p:nvPr>
        </p:nvSpPr>
        <p:spPr>
          <a:xfrm>
            <a:off x="640801" y="871200"/>
            <a:ext cx="10910401" cy="763200"/>
          </a:xfrm>
        </p:spPr>
        <p:txBody>
          <a:bodyPr vert="horz"/>
          <a:lstStyle/>
          <a:p>
            <a:r>
              <a:rPr lang="fr-FR"/>
              <a:t>Lorem ipsum </a:t>
            </a:r>
            <a:r>
              <a:rPr lang="fr-FR" err="1"/>
              <a:t>dolor</a:t>
            </a:r>
            <a:r>
              <a:rPr lang="fr-FR"/>
              <a:t> </a:t>
            </a:r>
            <a:r>
              <a:rPr lang="fr-FR" err="1"/>
              <a:t>sit</a:t>
            </a:r>
            <a:r>
              <a:rPr lang="fr-FR"/>
              <a:t> </a:t>
            </a:r>
            <a:r>
              <a:rPr lang="fr-FR" err="1"/>
              <a:t>amet</a:t>
            </a:r>
            <a:endParaRPr lang="fr-FR"/>
          </a:p>
        </p:txBody>
      </p:sp>
      <p:sp>
        <p:nvSpPr>
          <p:cNvPr id="3" name="Espace réservé du contenu 2">
            <a:extLst>
              <a:ext uri="{FF2B5EF4-FFF2-40B4-BE49-F238E27FC236}">
                <a16:creationId xmlns:a16="http://schemas.microsoft.com/office/drawing/2014/main" id="{F8FE0004-F4F9-AF5C-AD67-581ACBA3BDF7}"/>
              </a:ext>
            </a:extLst>
          </p:cNvPr>
          <p:cNvSpPr>
            <a:spLocks noGrp="1"/>
          </p:cNvSpPr>
          <p:nvPr>
            <p:ph idx="1" hasCustomPrompt="1"/>
          </p:nvPr>
        </p:nvSpPr>
        <p:spPr>
          <a:xfrm>
            <a:off x="640801" y="2081212"/>
            <a:ext cx="10910401" cy="4079874"/>
          </a:xfrm>
        </p:spPr>
        <p:txBody>
          <a:bodyPr/>
          <a:lstStyle>
            <a:lvl1pPr>
              <a:buNone/>
              <a:defRPr/>
            </a:lvl1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sym typeface="Trebuchet MS" panose="020B0603020202020204" pitchFamily="34" charset="0"/>
              </a:rPr>
              <a:t>Edit Master text styles</a:t>
            </a:r>
          </a:p>
          <a:p>
            <a:pPr marL="320040" marR="0" lvl="1" indent="-219456" algn="l" defTabSz="914400" rtl="0" eaLnBrk="1" fontAlgn="auto" latinLnBrk="0" hangingPunct="1">
              <a:lnSpc>
                <a:spcPct val="90000"/>
              </a:lnSpc>
              <a:spcBef>
                <a:spcPts val="0"/>
              </a:spcBef>
              <a:spcAft>
                <a:spcPts val="300"/>
              </a:spcAft>
              <a:buClr>
                <a:srgbClr val="000000"/>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sym typeface="Trebuchet MS" panose="020B0603020202020204" pitchFamily="34" charset="0"/>
              </a:rPr>
              <a:t>Second level</a:t>
            </a:r>
          </a:p>
          <a:p>
            <a:pPr marL="649224" marR="0" lvl="2" indent="-219456" algn="l" defTabSz="914400" rtl="0" eaLnBrk="1" fontAlgn="auto" latinLnBrk="0" hangingPunct="1">
              <a:lnSpc>
                <a:spcPct val="90000"/>
              </a:lnSpc>
              <a:spcBef>
                <a:spcPts val="0"/>
              </a:spcBef>
              <a:spcAft>
                <a:spcPts val="300"/>
              </a:spcAft>
              <a:buClr>
                <a:srgbClr val="000000"/>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sym typeface="Trebuchet MS" panose="020B0603020202020204" pitchFamily="34" charset="0"/>
              </a:rPr>
              <a:t>Third level</a:t>
            </a:r>
          </a:p>
          <a:p>
            <a:pPr marL="0" marR="0" lvl="3" indent="0" algn="l" defTabSz="914400" rtl="0" eaLnBrk="1" fontAlgn="auto" latinLnBrk="0" hangingPunct="1">
              <a:lnSpc>
                <a:spcPct val="110000"/>
              </a:lnSpc>
              <a:spcBef>
                <a:spcPts val="300"/>
              </a:spcBef>
              <a:spcAft>
                <a:spcPts val="300"/>
              </a:spcAft>
              <a:buClr>
                <a:srgbClr val="E5004C"/>
              </a:buClr>
              <a:buSzTx/>
              <a:buFont typeface="Arial" panose="020B0604020202020204" pitchFamily="34" charset="0"/>
              <a:buChar char="​"/>
              <a:tabLst/>
              <a:defRPr/>
            </a:pPr>
            <a:r>
              <a:rPr kumimoji="0" lang="en-US" sz="1600" b="0" i="0" u="none" strike="noStrike" kern="1200" cap="none" spc="0" normalizeH="0" baseline="0" noProof="0">
                <a:ln>
                  <a:noFill/>
                </a:ln>
                <a:solidFill>
                  <a:srgbClr val="E5004C"/>
                </a:solidFill>
                <a:effectLst/>
                <a:uLnTx/>
                <a:uFillTx/>
                <a:latin typeface="Calibri" panose="020F0502020204030204"/>
                <a:ea typeface="+mn-ea"/>
                <a:cs typeface="+mn-cs"/>
                <a:sym typeface="Trebuchet MS" panose="020B0603020202020204" pitchFamily="34" charset="0"/>
              </a:rPr>
              <a:t>Fourth level</a:t>
            </a:r>
          </a:p>
          <a:p>
            <a:pPr marL="0" marR="0" lvl="4" indent="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000000"/>
                </a:solidFill>
                <a:effectLst/>
                <a:uLnTx/>
                <a:uFillTx/>
                <a:latin typeface="Calibri" panose="020F0502020204030204"/>
                <a:ea typeface="+mn-ea"/>
                <a:cs typeface="+mn-cs"/>
                <a:sym typeface="Trebuchet MS" panose="020B0603020202020204" pitchFamily="34" charset="0"/>
              </a:rPr>
              <a:t>Fifth level</a:t>
            </a:r>
          </a:p>
          <a:p>
            <a:pPr marL="320040" marR="0" lvl="5" indent="-219456" algn="l" defTabSz="914400" rtl="0" eaLnBrk="1" fontAlgn="auto" latinLnBrk="0" hangingPunct="1">
              <a:lnSpc>
                <a:spcPct val="90000"/>
              </a:lnSpc>
              <a:spcBef>
                <a:spcPts val="0"/>
              </a:spcBef>
              <a:spcAft>
                <a:spcPts val="600"/>
              </a:spcAft>
              <a:buClr>
                <a:srgbClr val="00000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sym typeface="Trebuchet MS" panose="020B0603020202020204" pitchFamily="34" charset="0"/>
              </a:rPr>
              <a:t>Level six</a:t>
            </a:r>
          </a:p>
          <a:p>
            <a:pPr marL="0" marR="0" lvl="6" indent="0" algn="l" defTabSz="914400" rtl="0" eaLnBrk="1" fontAlgn="auto" latinLnBrk="0" hangingPunct="1">
              <a:lnSpc>
                <a:spcPct val="90000"/>
              </a:lnSpc>
              <a:spcBef>
                <a:spcPts val="900"/>
              </a:spcBef>
              <a:spcAft>
                <a:spcPts val="900"/>
              </a:spcAft>
              <a:buClrTx/>
              <a:buSzTx/>
              <a:buFont typeface="Arial" panose="020B0604020202020204" pitchFamily="34" charset="0"/>
              <a:buChar char="​"/>
              <a:tabLst/>
              <a:defRPr/>
            </a:pPr>
            <a:r>
              <a:rPr kumimoji="0" lang="en-US" sz="4400" b="0" i="0" u="none" strike="noStrike" kern="1200" cap="none" spc="0" normalizeH="0" baseline="0" noProof="0">
                <a:ln>
                  <a:noFill/>
                </a:ln>
                <a:solidFill>
                  <a:srgbClr val="000000"/>
                </a:solidFill>
                <a:effectLst/>
                <a:uLnTx/>
                <a:uFillTx/>
                <a:latin typeface="Calibri" panose="020F0502020204030204"/>
                <a:ea typeface="+mn-ea"/>
                <a:cs typeface="+mn-cs"/>
                <a:sym typeface="Trebuchet MS" panose="020B0603020202020204" pitchFamily="34" charset="0"/>
              </a:rPr>
              <a:t>Level seven</a:t>
            </a:r>
          </a:p>
          <a:p>
            <a:pPr marL="0" marR="0" lvl="7" indent="0" algn="l" defTabSz="91440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5400" b="0" i="0" u="none" strike="noStrike" kern="1200" cap="none" spc="0" normalizeH="0" baseline="0" noProof="0">
                <a:ln>
                  <a:noFill/>
                </a:ln>
                <a:solidFill>
                  <a:srgbClr val="E5004C"/>
                </a:solidFill>
                <a:effectLst/>
                <a:uLnTx/>
                <a:uFillTx/>
                <a:latin typeface="Calibri" panose="020F0502020204030204"/>
                <a:ea typeface="+mn-ea"/>
                <a:cs typeface="+mn-cs"/>
                <a:sym typeface="Trebuchet MS" panose="020B0603020202020204" pitchFamily="34" charset="0"/>
              </a:rPr>
              <a:t>Level eight</a:t>
            </a:r>
          </a:p>
          <a:p>
            <a:pPr marL="0" marR="0" lvl="8" indent="0" algn="l"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5004C"/>
                </a:solidFill>
                <a:effectLst/>
                <a:uLnTx/>
                <a:uFillTx/>
                <a:latin typeface="Calibri" panose="020F0502020204030204"/>
                <a:ea typeface="+mn-ea"/>
                <a:cs typeface="+mn-cs"/>
                <a:sym typeface="Trebuchet MS" panose="020B0603020202020204" pitchFamily="34" charset="0"/>
              </a:rPr>
              <a:t>Level nine</a:t>
            </a:r>
          </a:p>
        </p:txBody>
      </p:sp>
      <p:sp>
        <p:nvSpPr>
          <p:cNvPr id="13" name="Google Shape;48;p8">
            <a:extLst>
              <a:ext uri="{FF2B5EF4-FFF2-40B4-BE49-F238E27FC236}">
                <a16:creationId xmlns:a16="http://schemas.microsoft.com/office/drawing/2014/main" id="{D766C746-7C7E-7687-2FBD-44317499E523}"/>
              </a:ext>
            </a:extLst>
          </p:cNvPr>
          <p:cNvSpPr/>
          <p:nvPr userDrawn="1"/>
        </p:nvSpPr>
        <p:spPr>
          <a:xfrm>
            <a:off x="11247576" y="263226"/>
            <a:ext cx="326100" cy="326100"/>
          </a:xfrm>
          <a:prstGeom prst="ellipse">
            <a:avLst/>
          </a:prstGeom>
          <a:solidFill>
            <a:schemeClr val="dk2"/>
          </a:solidFill>
          <a:ln>
            <a:noFill/>
          </a:ln>
        </p:spPr>
        <p:txBody>
          <a:bodyPr spcFirstLastPara="1" wrap="square" lIns="0" tIns="0" rIns="0" bIns="0" anchor="ctr" anchorCtr="0">
            <a:noAutofit/>
          </a:bodyPr>
          <a:lstStyle/>
          <a:p>
            <a:pPr marL="0" lvl="0" indent="0" algn="ctr" rtl="0">
              <a:lnSpc>
                <a:spcPct val="80000"/>
              </a:lnSpc>
              <a:spcBef>
                <a:spcPts val="0"/>
              </a:spcBef>
              <a:spcAft>
                <a:spcPts val="0"/>
              </a:spcAft>
              <a:buNone/>
            </a:pPr>
            <a:fld id="{00000000-1234-1234-1234-123412341234}" type="slidenum">
              <a:rPr lang="en" sz="900">
                <a:solidFill>
                  <a:schemeClr val="lt1"/>
                </a:solidFill>
                <a:latin typeface="Calibri"/>
                <a:ea typeface="Calibri"/>
                <a:cs typeface="Calibri"/>
                <a:sym typeface="Calibri"/>
              </a:rPr>
              <a:pPr marL="0" lvl="0" indent="0" algn="ctr" rtl="0">
                <a:lnSpc>
                  <a:spcPct val="80000"/>
                </a:lnSpc>
                <a:spcBef>
                  <a:spcPts val="0"/>
                </a:spcBef>
                <a:spcAft>
                  <a:spcPts val="0"/>
                </a:spcAft>
                <a:buNone/>
              </a:pPr>
              <a:t>‹#›</a:t>
            </a:fld>
            <a:endParaRPr sz="900">
              <a:solidFill>
                <a:schemeClr val="lt1"/>
              </a:solidFill>
              <a:latin typeface="Calibri"/>
              <a:ea typeface="Calibri"/>
              <a:cs typeface="Calibri"/>
              <a:sym typeface="Calibri"/>
            </a:endParaRPr>
          </a:p>
        </p:txBody>
      </p:sp>
      <p:pic>
        <p:nvPicPr>
          <p:cNvPr id="7" name="Image 2">
            <a:extLst>
              <a:ext uri="{FF2B5EF4-FFF2-40B4-BE49-F238E27FC236}">
                <a16:creationId xmlns:a16="http://schemas.microsoft.com/office/drawing/2014/main" id="{DF51FC13-1CFE-4839-8BA7-1A75E11D5E0B}"/>
              </a:ext>
            </a:extLst>
          </p:cNvPr>
          <p:cNvPicPr>
            <a:picLocks noChangeAspect="1"/>
          </p:cNvPicPr>
          <p:nvPr userDrawn="1"/>
        </p:nvPicPr>
        <p:blipFill>
          <a:blip r:embed="rId5"/>
          <a:stretch>
            <a:fillRect/>
          </a:stretch>
        </p:blipFill>
        <p:spPr>
          <a:xfrm>
            <a:off x="512832" y="140102"/>
            <a:ext cx="1235079" cy="555786"/>
          </a:xfrm>
          <a:prstGeom prst="rect">
            <a:avLst/>
          </a:prstGeom>
        </p:spPr>
      </p:pic>
    </p:spTree>
    <p:extLst>
      <p:ext uri="{BB962C8B-B14F-4D97-AF65-F5344CB8AC3E}">
        <p14:creationId xmlns:p14="http://schemas.microsoft.com/office/powerpoint/2010/main" val="274213643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11_Blank" type="blank">
  <p:cSld name="11_Blank">
    <p:spTree>
      <p:nvGrpSpPr>
        <p:cNvPr id="1" name="Shape 66"/>
        <p:cNvGrpSpPr/>
        <p:nvPr/>
      </p:nvGrpSpPr>
      <p:grpSpPr>
        <a:xfrm>
          <a:off x="0" y="0"/>
          <a:ext cx="0" cy="0"/>
          <a:chOff x="0" y="0"/>
          <a:chExt cx="0" cy="0"/>
        </a:xfrm>
      </p:grpSpPr>
      <p:pic>
        <p:nvPicPr>
          <p:cNvPr id="2" name="Image 2">
            <a:extLst>
              <a:ext uri="{FF2B5EF4-FFF2-40B4-BE49-F238E27FC236}">
                <a16:creationId xmlns:a16="http://schemas.microsoft.com/office/drawing/2014/main" id="{DEE75ED6-1650-DFDA-7ECB-14DEE4607379}"/>
              </a:ext>
            </a:extLst>
          </p:cNvPr>
          <p:cNvPicPr>
            <a:picLocks noChangeAspect="1"/>
          </p:cNvPicPr>
          <p:nvPr userDrawn="1"/>
        </p:nvPicPr>
        <p:blipFill>
          <a:blip r:embed="rId2"/>
          <a:stretch>
            <a:fillRect/>
          </a:stretch>
        </p:blipFill>
        <p:spPr>
          <a:xfrm>
            <a:off x="512832" y="140102"/>
            <a:ext cx="1235079" cy="555786"/>
          </a:xfrm>
          <a:prstGeom prst="rect">
            <a:avLst/>
          </a:prstGeom>
        </p:spPr>
      </p:pic>
    </p:spTree>
    <p:extLst>
      <p:ext uri="{BB962C8B-B14F-4D97-AF65-F5344CB8AC3E}">
        <p14:creationId xmlns:p14="http://schemas.microsoft.com/office/powerpoint/2010/main" val="20092399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3_columns">
    <p:bg>
      <p:bgPr>
        <a:solidFill>
          <a:schemeClr val="bg1"/>
        </a:solidFill>
        <a:effectLst/>
      </p:bgPr>
    </p:bg>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31ACEF71-9A81-F308-C73C-F95234D0197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19" name="think-cell data - do not delete" hidden="1">
                        <a:extLst>
                          <a:ext uri="{FF2B5EF4-FFF2-40B4-BE49-F238E27FC236}">
                            <a16:creationId xmlns:a16="http://schemas.microsoft.com/office/drawing/2014/main" id="{31ACEF71-9A81-F308-C73C-F95234D0197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DCD800E7-660C-863E-138C-A12CC7577BB7}"/>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pic>
        <p:nvPicPr>
          <p:cNvPr id="17" name="Image 7">
            <a:extLst>
              <a:ext uri="{FF2B5EF4-FFF2-40B4-BE49-F238E27FC236}">
                <a16:creationId xmlns:a16="http://schemas.microsoft.com/office/drawing/2014/main" id="{49467FA5-6B7F-875E-0A1D-8AD4E693216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77838" y="6280303"/>
            <a:ext cx="1341628" cy="417359"/>
          </a:xfrm>
          <a:prstGeom prst="rect">
            <a:avLst/>
          </a:prstGeom>
        </p:spPr>
      </p:pic>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endParaRPr lang="fr-F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623888" y="615157"/>
            <a:ext cx="10944225" cy="778668"/>
          </a:xfrm>
        </p:spPr>
        <p:txBody>
          <a:bodyPr vert="horz"/>
          <a:lstStyle>
            <a:lvl1pPr>
              <a:defRPr/>
            </a:lvl1pPr>
          </a:lstStyle>
          <a:p>
            <a:r>
              <a:rPr lang="en" err="1"/>
              <a:t>Title slide in one or two lines</a:t>
            </a:r>
            <a:br>
              <a:rPr lang="fr-FR"/>
            </a:br>
            <a:r>
              <a:rPr lang="en"/>
              <a:t>(Century Gothic 26 pt)</a:t>
            </a:r>
          </a:p>
        </p:txBody>
      </p:sp>
      <p:sp>
        <p:nvSpPr>
          <p:cNvPr id="12" name="Espace réservé du texte 2">
            <a:extLst>
              <a:ext uri="{FF2B5EF4-FFF2-40B4-BE49-F238E27FC236}">
                <a16:creationId xmlns:a16="http://schemas.microsoft.com/office/drawing/2014/main" id="{0B6B17B4-FF07-D449-864A-2C752471F0FC}"/>
              </a:ext>
            </a:extLst>
          </p:cNvPr>
          <p:cNvSpPr>
            <a:spLocks noGrp="1"/>
          </p:cNvSpPr>
          <p:nvPr>
            <p:ph idx="1"/>
          </p:nvPr>
        </p:nvSpPr>
        <p:spPr>
          <a:xfrm>
            <a:off x="623888" y="1863725"/>
            <a:ext cx="5253129" cy="4037761"/>
          </a:xfrm>
          <a:prstGeom prst="rect">
            <a:avLst/>
          </a:prstGeom>
        </p:spPr>
        <p:txBody>
          <a:bodyPr vert="horz" lIns="0" tIns="0" rIns="0" bIns="0" rtlCol="0">
            <a:noAutofit/>
          </a:bodyPr>
          <a:lstStyle>
            <a:lvl1pPr>
              <a:defRPr>
                <a:latin typeface="Calibri Light" panose="020F0302020204030204" pitchFamily="34" charset="0"/>
                <a:ea typeface="Calibri Light" panose="020F0302020204030204" pitchFamily="34" charset="0"/>
                <a:cs typeface="Calibri Light" panose="020F0302020204030204" pitchFamily="34" charset="0"/>
              </a:defRPr>
            </a:lvl1pPr>
            <a:lvl2pPr>
              <a:defRPr>
                <a:latin typeface="Calibri Light" panose="020F0302020204030204" pitchFamily="34" charset="0"/>
                <a:ea typeface="Calibri Light" panose="020F0302020204030204" pitchFamily="34" charset="0"/>
                <a:cs typeface="Calibri Light" panose="020F0302020204030204" pitchFamily="34" charset="0"/>
              </a:defRPr>
            </a:lvl2pPr>
            <a:lvl3pPr>
              <a:defRPr>
                <a:latin typeface="Calibri Light" panose="020F0302020204030204" pitchFamily="34" charset="0"/>
                <a:ea typeface="Calibri Light" panose="020F0302020204030204" pitchFamily="34" charset="0"/>
                <a:cs typeface="Calibri Light" panose="020F0302020204030204" pitchFamily="34" charset="0"/>
              </a:defRPr>
            </a:lvl3pPr>
            <a:lvl4pPr>
              <a:defRPr>
                <a:latin typeface="Calibri Light" panose="020F0302020204030204" pitchFamily="34" charset="0"/>
                <a:ea typeface="Calibri Light" panose="020F0302020204030204" pitchFamily="34" charset="0"/>
                <a:cs typeface="Calibri Light" panose="020F0302020204030204" pitchFamily="34" charset="0"/>
              </a:defRPr>
            </a:lvl4pPr>
            <a:lvl5pPr>
              <a:defRPr>
                <a:latin typeface="Calibri Light" panose="020F0302020204030204" pitchFamily="34" charset="0"/>
                <a:ea typeface="Calibri Light" panose="020F0302020204030204" pitchFamily="34" charset="0"/>
                <a:cs typeface="Calibri Light" panose="020F0302020204030204" pitchFamily="34" charset="0"/>
              </a:defRPr>
            </a:lvl5pPr>
          </a:lstStyle>
          <a:p>
            <a:r>
              <a:rPr lang="en"/>
              <a:t>Level 1 with round bullet point </a:t>
            </a:r>
            <a:br>
              <a:rPr lang="fr-FR"/>
            </a:br>
            <a:r>
              <a:rPr lang="en"/>
              <a:t>(Century Gothic 20 pt)</a:t>
            </a:r>
          </a:p>
          <a:p>
            <a:pPr lvl="1"/>
            <a:r>
              <a:rPr lang="en"/>
              <a:t>Level 2 with dash bullet point (Century Gothic 18 pt) </a:t>
            </a:r>
          </a:p>
          <a:p>
            <a:pPr lvl="2"/>
            <a:r>
              <a:rPr lang="en"/>
              <a:t>Level 3 with roubd bullet point (century Gothic 16 pt)</a:t>
            </a:r>
          </a:p>
          <a:p>
            <a:pPr lvl="3"/>
            <a:r>
              <a:rPr lang="en"/>
              <a:t>Level 4 with dash bullet point (Century Gothic 14 pt)</a:t>
            </a:r>
          </a:p>
          <a:p>
            <a:pPr lvl="4"/>
            <a:r>
              <a:rPr lang="en"/>
              <a:t>Body text (Century Gothic 12 pt)</a:t>
            </a:r>
          </a:p>
        </p:txBody>
      </p:sp>
      <p:sp>
        <p:nvSpPr>
          <p:cNvPr id="4" name="Espace réservé du texte 2">
            <a:extLst>
              <a:ext uri="{FF2B5EF4-FFF2-40B4-BE49-F238E27FC236}">
                <a16:creationId xmlns:a16="http://schemas.microsoft.com/office/drawing/2014/main" id="{8DDA7478-43FD-F8E2-9465-C047E736F9F8}"/>
              </a:ext>
            </a:extLst>
          </p:cNvPr>
          <p:cNvSpPr>
            <a:spLocks noGrp="1"/>
          </p:cNvSpPr>
          <p:nvPr>
            <p:ph idx="13"/>
          </p:nvPr>
        </p:nvSpPr>
        <p:spPr>
          <a:xfrm>
            <a:off x="6305488" y="1863724"/>
            <a:ext cx="5253128" cy="4037761"/>
          </a:xfrm>
          <a:prstGeom prst="rect">
            <a:avLst/>
          </a:prstGeom>
        </p:spPr>
        <p:txBody>
          <a:bodyPr vert="horz" lIns="0" tIns="0" rIns="0" bIns="0" rtlCol="0">
            <a:noAutofit/>
          </a:bodyPr>
          <a:lstStyle>
            <a:lvl1pPr>
              <a:defRPr>
                <a:latin typeface="Calibri Light" panose="020F0302020204030204" pitchFamily="34" charset="0"/>
                <a:ea typeface="Calibri Light" panose="020F0302020204030204" pitchFamily="34" charset="0"/>
                <a:cs typeface="Calibri Light" panose="020F0302020204030204" pitchFamily="34" charset="0"/>
              </a:defRPr>
            </a:lvl1pPr>
            <a:lvl2pPr>
              <a:defRPr>
                <a:latin typeface="Calibri Light" panose="020F0302020204030204" pitchFamily="34" charset="0"/>
                <a:ea typeface="Calibri Light" panose="020F0302020204030204" pitchFamily="34" charset="0"/>
                <a:cs typeface="Calibri Light" panose="020F0302020204030204" pitchFamily="34" charset="0"/>
              </a:defRPr>
            </a:lvl2pPr>
            <a:lvl3pPr>
              <a:defRPr>
                <a:latin typeface="Calibri Light" panose="020F0302020204030204" pitchFamily="34" charset="0"/>
                <a:ea typeface="Calibri Light" panose="020F0302020204030204" pitchFamily="34" charset="0"/>
                <a:cs typeface="Calibri Light" panose="020F0302020204030204" pitchFamily="34" charset="0"/>
              </a:defRPr>
            </a:lvl3pPr>
            <a:lvl4pPr>
              <a:defRPr>
                <a:latin typeface="Calibri Light" panose="020F0302020204030204" pitchFamily="34" charset="0"/>
                <a:ea typeface="Calibri Light" panose="020F0302020204030204" pitchFamily="34" charset="0"/>
                <a:cs typeface="Calibri Light" panose="020F0302020204030204" pitchFamily="34" charset="0"/>
              </a:defRPr>
            </a:lvl4pPr>
            <a:lvl5pPr>
              <a:defRPr>
                <a:latin typeface="Calibri Light" panose="020F0302020204030204" pitchFamily="34" charset="0"/>
                <a:ea typeface="Calibri Light" panose="020F0302020204030204" pitchFamily="34" charset="0"/>
                <a:cs typeface="Calibri Light" panose="020F0302020204030204" pitchFamily="34" charset="0"/>
              </a:defRPr>
            </a:lvl5pPr>
          </a:lstStyle>
          <a:p>
            <a:r>
              <a:rPr lang="en" err="1"/>
              <a:t>Level 1 with round bullet point </a:t>
            </a:r>
            <a:br>
              <a:rPr lang="fr-FR"/>
            </a:br>
            <a:r>
              <a:rPr lang="en"/>
              <a:t>(Century Gothic 20 pt)</a:t>
            </a:r>
          </a:p>
          <a:p>
            <a:pPr lvl="1"/>
            <a:r>
              <a:rPr lang="en" err="1"/>
              <a:t>Level 2 with dash bullet point (Century Gothic 18 pt) </a:t>
            </a:r>
          </a:p>
          <a:p>
            <a:pPr lvl="2"/>
            <a:r>
              <a:rPr lang="en" err="1"/>
              <a:t>Level 3 with roubd bullet point (century Gothic 16 pt)</a:t>
            </a:r>
          </a:p>
          <a:p>
            <a:pPr lvl="3"/>
            <a:r>
              <a:rPr lang="en" err="1"/>
              <a:t>Level 4 with dash bullet point (Century Gothic 14 pt)</a:t>
            </a:r>
          </a:p>
          <a:p>
            <a:pPr lvl="4"/>
            <a:r>
              <a:rPr lang="en"/>
              <a:t>Body text (Century Gothic 12 pt)</a:t>
            </a:r>
          </a:p>
        </p:txBody>
      </p:sp>
      <p:sp>
        <p:nvSpPr>
          <p:cNvPr id="3" name="Subtitle">
            <a:extLst>
              <a:ext uri="{FF2B5EF4-FFF2-40B4-BE49-F238E27FC236}">
                <a16:creationId xmlns:a16="http://schemas.microsoft.com/office/drawing/2014/main" id="{01DB812F-A792-2A47-6BA6-F9B7E2A19094}"/>
              </a:ext>
            </a:extLst>
          </p:cNvPr>
          <p:cNvSpPr>
            <a:spLocks noGrp="1"/>
          </p:cNvSpPr>
          <p:nvPr>
            <p:ph type="body" sz="quarter" idx="15" hasCustomPrompt="1"/>
          </p:nvPr>
        </p:nvSpPr>
        <p:spPr>
          <a:xfrm>
            <a:off x="623888" y="1438137"/>
            <a:ext cx="10944226" cy="320177"/>
          </a:xfrm>
        </p:spPr>
        <p:txBody>
          <a:bodyPr>
            <a:normAutofit/>
          </a:bodyPr>
          <a:lstStyle>
            <a:lvl1pPr marL="0" indent="0">
              <a:buFontTx/>
              <a:buNone/>
              <a:defRPr sz="1800" b="1">
                <a:solidFill>
                  <a:schemeClr val="accent2"/>
                </a:solidFill>
                <a:latin typeface="Century Gothic" panose="020B0502020202020204" pitchFamily="34" charset="0"/>
              </a:defRPr>
            </a:lvl1pPr>
          </a:lstStyle>
          <a:p>
            <a:pPr lvl="0"/>
            <a:r>
              <a:rPr lang="en"/>
              <a:t>[Optional slide subtitle]</a:t>
            </a:r>
          </a:p>
        </p:txBody>
      </p:sp>
    </p:spTree>
    <p:extLst>
      <p:ext uri="{BB962C8B-B14F-4D97-AF65-F5344CB8AC3E}">
        <p14:creationId xmlns:p14="http://schemas.microsoft.com/office/powerpoint/2010/main" val="25509088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 column subtitle">
    <p:bg>
      <p:bgPr>
        <a:solidFill>
          <a:schemeClr val="bg1"/>
        </a:solidFill>
        <a:effectLst/>
      </p:bgPr>
    </p:bg>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31ACEF71-9A81-F308-C73C-F95234D0197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19" name="think-cell data - do not delete" hidden="1">
                        <a:extLst>
                          <a:ext uri="{FF2B5EF4-FFF2-40B4-BE49-F238E27FC236}">
                            <a16:creationId xmlns:a16="http://schemas.microsoft.com/office/drawing/2014/main" id="{31ACEF71-9A81-F308-C73C-F95234D0197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DCD800E7-660C-863E-138C-A12CC7577BB7}"/>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pic>
        <p:nvPicPr>
          <p:cNvPr id="17" name="Image 7">
            <a:extLst>
              <a:ext uri="{FF2B5EF4-FFF2-40B4-BE49-F238E27FC236}">
                <a16:creationId xmlns:a16="http://schemas.microsoft.com/office/drawing/2014/main" id="{49467FA5-6B7F-875E-0A1D-8AD4E693216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77838" y="6280303"/>
            <a:ext cx="1341628" cy="417359"/>
          </a:xfrm>
          <a:prstGeom prst="rect">
            <a:avLst/>
          </a:prstGeom>
        </p:spPr>
      </p:pic>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endParaRPr lang="fr-F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623888" y="615157"/>
            <a:ext cx="10944225" cy="778668"/>
          </a:xfrm>
        </p:spPr>
        <p:txBody>
          <a:bodyPr vert="horz"/>
          <a:lstStyle>
            <a:lvl1pPr>
              <a:defRPr/>
            </a:lvl1pPr>
          </a:lstStyle>
          <a:p>
            <a:r>
              <a:rPr lang="en"/>
              <a:t>Title slide in one or two lines</a:t>
            </a:r>
            <a:br>
              <a:rPr lang="fr-FR"/>
            </a:br>
            <a:r>
              <a:rPr lang="en"/>
              <a:t>(Century Gothic 26 pt)</a:t>
            </a:r>
          </a:p>
        </p:txBody>
      </p:sp>
      <p:sp>
        <p:nvSpPr>
          <p:cNvPr id="3" name="Subtitle">
            <a:extLst>
              <a:ext uri="{FF2B5EF4-FFF2-40B4-BE49-F238E27FC236}">
                <a16:creationId xmlns:a16="http://schemas.microsoft.com/office/drawing/2014/main" id="{01DB812F-A792-2A47-6BA6-F9B7E2A19094}"/>
              </a:ext>
            </a:extLst>
          </p:cNvPr>
          <p:cNvSpPr>
            <a:spLocks noGrp="1"/>
          </p:cNvSpPr>
          <p:nvPr>
            <p:ph type="body" sz="quarter" idx="15" hasCustomPrompt="1"/>
          </p:nvPr>
        </p:nvSpPr>
        <p:spPr>
          <a:xfrm>
            <a:off x="623888" y="1438137"/>
            <a:ext cx="10944226" cy="320177"/>
          </a:xfrm>
        </p:spPr>
        <p:txBody>
          <a:bodyPr>
            <a:normAutofit/>
          </a:bodyPr>
          <a:lstStyle>
            <a:lvl1pPr marL="0" indent="0">
              <a:buFontTx/>
              <a:buNone/>
              <a:defRPr sz="1800" b="1">
                <a:solidFill>
                  <a:schemeClr val="accent2"/>
                </a:solidFill>
                <a:latin typeface="Century Gothic" panose="020B0502020202020204" pitchFamily="34" charset="0"/>
              </a:defRPr>
            </a:lvl1pPr>
          </a:lstStyle>
          <a:p>
            <a:pPr lvl="0"/>
            <a:r>
              <a:rPr lang="en"/>
              <a:t>[Optional slide subtitle]</a:t>
            </a:r>
          </a:p>
        </p:txBody>
      </p:sp>
      <p:sp>
        <p:nvSpPr>
          <p:cNvPr id="7" name="Espace réservé du texte 2">
            <a:extLst>
              <a:ext uri="{FF2B5EF4-FFF2-40B4-BE49-F238E27FC236}">
                <a16:creationId xmlns:a16="http://schemas.microsoft.com/office/drawing/2014/main" id="{EB0604D1-A006-0CC8-025B-BC535FE5EEB0}"/>
              </a:ext>
            </a:extLst>
          </p:cNvPr>
          <p:cNvSpPr>
            <a:spLocks noGrp="1"/>
          </p:cNvSpPr>
          <p:nvPr>
            <p:ph idx="1"/>
          </p:nvPr>
        </p:nvSpPr>
        <p:spPr>
          <a:xfrm>
            <a:off x="623888" y="1863725"/>
            <a:ext cx="5400112" cy="4037761"/>
          </a:xfrm>
          <a:prstGeom prst="rect">
            <a:avLst/>
          </a:prstGeom>
        </p:spPr>
        <p:txBody>
          <a:bodyPr vert="horz" lIns="0" tIns="0" rIns="0" bIns="0" rtlCol="0">
            <a:noAutofit/>
          </a:bodyPr>
          <a:lstStyle/>
          <a:p>
            <a:r>
              <a:rPr lang="en" err="1"/>
              <a:t>Level 1 with round bullet point </a:t>
            </a:r>
            <a:br>
              <a:rPr lang="fr-FR"/>
            </a:br>
            <a:r>
              <a:rPr lang="en"/>
              <a:t>(Century Gothic 20 pt)</a:t>
            </a:r>
          </a:p>
          <a:p>
            <a:pPr lvl="1"/>
            <a:r>
              <a:rPr lang="en" err="1"/>
              <a:t>Level 2 with dash bullet point (Century Gothic 18 pt) </a:t>
            </a:r>
          </a:p>
          <a:p>
            <a:pPr lvl="2"/>
            <a:r>
              <a:rPr lang="en" err="1"/>
              <a:t>Level 3 with roubd bullet point (century Gothic 16 pt)</a:t>
            </a:r>
          </a:p>
          <a:p>
            <a:pPr lvl="3"/>
            <a:r>
              <a:rPr lang="en" err="1"/>
              <a:t>Level 4 with dash bullet point (Century Gothic 14 pt)</a:t>
            </a:r>
          </a:p>
          <a:p>
            <a:pPr lvl="4"/>
            <a:r>
              <a:rPr lang="en"/>
              <a:t>Body text (Century Gothic 12 pt)</a:t>
            </a:r>
          </a:p>
        </p:txBody>
      </p:sp>
      <p:sp>
        <p:nvSpPr>
          <p:cNvPr id="8" name="Espace réservé du texte 2">
            <a:extLst>
              <a:ext uri="{FF2B5EF4-FFF2-40B4-BE49-F238E27FC236}">
                <a16:creationId xmlns:a16="http://schemas.microsoft.com/office/drawing/2014/main" id="{4C308110-AD91-19A5-7B7A-90BAC54A790B}"/>
              </a:ext>
            </a:extLst>
          </p:cNvPr>
          <p:cNvSpPr>
            <a:spLocks noGrp="1"/>
          </p:cNvSpPr>
          <p:nvPr>
            <p:ph idx="16"/>
          </p:nvPr>
        </p:nvSpPr>
        <p:spPr>
          <a:xfrm>
            <a:off x="6168001" y="1863725"/>
            <a:ext cx="5400112" cy="4037761"/>
          </a:xfrm>
          <a:prstGeom prst="rect">
            <a:avLst/>
          </a:prstGeom>
        </p:spPr>
        <p:txBody>
          <a:bodyPr vert="horz" lIns="0" tIns="0" rIns="0" bIns="0" rtlCol="0">
            <a:noAutofit/>
          </a:bodyPr>
          <a:lstStyle/>
          <a:p>
            <a:r>
              <a:rPr lang="en" err="1"/>
              <a:t>Level 1 with round bullet point </a:t>
            </a:r>
            <a:br>
              <a:rPr lang="fr-FR"/>
            </a:br>
            <a:r>
              <a:rPr lang="en"/>
              <a:t>(Century Gothic 20 pt)</a:t>
            </a:r>
          </a:p>
          <a:p>
            <a:pPr lvl="1"/>
            <a:r>
              <a:rPr lang="en" err="1"/>
              <a:t>Level 2 with dash bullet point (Century Gothic 18 pt) </a:t>
            </a:r>
          </a:p>
          <a:p>
            <a:pPr lvl="2"/>
            <a:r>
              <a:rPr lang="en" err="1"/>
              <a:t>Level 3 with roubd bullet point (century Gothic 16 pt)</a:t>
            </a:r>
          </a:p>
          <a:p>
            <a:pPr lvl="3"/>
            <a:r>
              <a:rPr lang="en" err="1"/>
              <a:t>Level 4 with dash bullet point (Century Gothic 14 pt)</a:t>
            </a:r>
          </a:p>
          <a:p>
            <a:pPr lvl="4"/>
            <a:r>
              <a:rPr lang="en"/>
              <a:t>Body text (Century Gothic 12 pt)</a:t>
            </a:r>
          </a:p>
        </p:txBody>
      </p:sp>
    </p:spTree>
    <p:extLst>
      <p:ext uri="{BB962C8B-B14F-4D97-AF65-F5344CB8AC3E}">
        <p14:creationId xmlns:p14="http://schemas.microsoft.com/office/powerpoint/2010/main" val="35676037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cSld name="2_Diapositive de titre">
    <p:bg>
      <p:bgPr>
        <a:solidFill>
          <a:schemeClr val="bg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7184DD8-EFD8-C44D-B9A2-96E5FF589B36}"/>
              </a:ext>
            </a:extLst>
          </p:cNvPr>
          <p:cNvSpPr>
            <a:spLocks noGrp="1"/>
          </p:cNvSpPr>
          <p:nvPr>
            <p:ph type="dt" sz="half" idx="10"/>
          </p:nvPr>
        </p:nvSpPr>
        <p:spPr>
          <a:xfrm>
            <a:off x="1238993" y="6184899"/>
            <a:ext cx="2743200" cy="214313"/>
          </a:xfrm>
          <a:prstGeom prst="rect">
            <a:avLst/>
          </a:prstGeom>
        </p:spPr>
        <p:txBody>
          <a:bodyPr lIns="0" tIns="0" rIns="0" bIns="0"/>
          <a:lstStyle>
            <a:lvl1pPr>
              <a:defRPr sz="1300" b="1" i="0">
                <a:solidFill>
                  <a:schemeClr val="accent1"/>
                </a:solidFill>
                <a:latin typeface="Century Gothic" panose="020B0502020202020204" pitchFamily="34" charset="0"/>
              </a:defRPr>
            </a:lvl1pPr>
          </a:lstStyle>
          <a:p>
            <a:fld id="{D9A5D03F-310E-B640-BCE4-49E71E50EE57}" type="datetime1">
              <a:rPr lang="fr-FR" smtClean="0"/>
              <a:t>19/06/2026</a:t>
            </a:fld>
            <a:endParaRPr lang="fr-FR"/>
          </a:p>
        </p:txBody>
      </p:sp>
      <p:sp>
        <p:nvSpPr>
          <p:cNvPr id="12" name="Forme libre 11">
            <a:extLst>
              <a:ext uri="{FF2B5EF4-FFF2-40B4-BE49-F238E27FC236}">
                <a16:creationId xmlns:a16="http://schemas.microsoft.com/office/drawing/2014/main" id="{EAD40F06-6FAD-B64D-BF71-4E09BBE558FA}"/>
              </a:ext>
            </a:extLst>
          </p:cNvPr>
          <p:cNvSpPr/>
          <p:nvPr userDrawn="1"/>
        </p:nvSpPr>
        <p:spPr>
          <a:xfrm>
            <a:off x="1235075" y="2"/>
            <a:ext cx="5494236" cy="5461251"/>
          </a:xfrm>
          <a:custGeom>
            <a:avLst/>
            <a:gdLst>
              <a:gd name="connsiteX0" fmla="*/ 3533858 w 5494236"/>
              <a:gd name="connsiteY0" fmla="*/ 0 h 5461251"/>
              <a:gd name="connsiteX1" fmla="*/ 5492795 w 5494236"/>
              <a:gd name="connsiteY1" fmla="*/ 0 h 5461251"/>
              <a:gd name="connsiteX2" fmla="*/ 5494236 w 5494236"/>
              <a:gd name="connsiteY2" fmla="*/ 56984 h 5461251"/>
              <a:gd name="connsiteX3" fmla="*/ 89969 w 5494236"/>
              <a:gd name="connsiteY3" fmla="*/ 5461251 h 5461251"/>
              <a:gd name="connsiteX4" fmla="*/ 0 w 5494236"/>
              <a:gd name="connsiteY4" fmla="*/ 5458976 h 5461251"/>
              <a:gd name="connsiteX5" fmla="*/ 0 w 5494236"/>
              <a:gd name="connsiteY5" fmla="*/ 3500039 h 5461251"/>
              <a:gd name="connsiteX6" fmla="*/ 89970 w 5494236"/>
              <a:gd name="connsiteY6" fmla="*/ 3502314 h 5461251"/>
              <a:gd name="connsiteX7" fmla="*/ 3535299 w 5494236"/>
              <a:gd name="connsiteY7" fmla="*/ 56985 h 546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4236" h="5461251">
                <a:moveTo>
                  <a:pt x="3533858" y="0"/>
                </a:moveTo>
                <a:lnTo>
                  <a:pt x="5492795" y="0"/>
                </a:lnTo>
                <a:lnTo>
                  <a:pt x="5494236" y="56984"/>
                </a:lnTo>
                <a:cubicBezTo>
                  <a:pt x="5494236" y="3041678"/>
                  <a:pt x="3074663" y="5461251"/>
                  <a:pt x="89969" y="5461251"/>
                </a:cubicBezTo>
                <a:lnTo>
                  <a:pt x="0" y="5458976"/>
                </a:lnTo>
                <a:lnTo>
                  <a:pt x="0" y="3500039"/>
                </a:lnTo>
                <a:lnTo>
                  <a:pt x="89970" y="3502314"/>
                </a:lnTo>
                <a:cubicBezTo>
                  <a:pt x="1992773" y="3502314"/>
                  <a:pt x="3535299" y="1959788"/>
                  <a:pt x="3535299" y="5698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E82B7A1-43C6-F64F-9A0B-BD0023BAC0DF}"/>
              </a:ext>
            </a:extLst>
          </p:cNvPr>
          <p:cNvSpPr>
            <a:spLocks noGrp="1"/>
          </p:cNvSpPr>
          <p:nvPr>
            <p:ph type="ctrTitle" hasCustomPrompt="1"/>
          </p:nvPr>
        </p:nvSpPr>
        <p:spPr>
          <a:xfrm>
            <a:off x="1235075" y="931898"/>
            <a:ext cx="10333038" cy="2216622"/>
          </a:xfrm>
        </p:spPr>
        <p:txBody>
          <a:bodyPr anchor="t" anchorCtr="0"/>
          <a:lstStyle>
            <a:lvl1pPr algn="l">
              <a:lnSpc>
                <a:spcPts val="5200"/>
              </a:lnSpc>
              <a:defRPr sz="4100">
                <a:solidFill>
                  <a:schemeClr val="accent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sp>
        <p:nvSpPr>
          <p:cNvPr id="3" name="Sous-titre 2">
            <a:extLst>
              <a:ext uri="{FF2B5EF4-FFF2-40B4-BE49-F238E27FC236}">
                <a16:creationId xmlns:a16="http://schemas.microsoft.com/office/drawing/2014/main" id="{B8FE761C-7C24-B743-8E80-DCD981CC09E0}"/>
              </a:ext>
            </a:extLst>
          </p:cNvPr>
          <p:cNvSpPr>
            <a:spLocks noGrp="1"/>
          </p:cNvSpPr>
          <p:nvPr>
            <p:ph type="subTitle" idx="1" hasCustomPrompt="1"/>
          </p:nvPr>
        </p:nvSpPr>
        <p:spPr>
          <a:xfrm>
            <a:off x="1235074" y="3805491"/>
            <a:ext cx="10333039" cy="1655762"/>
          </a:xfrm>
          <a:prstGeom prst="rect">
            <a:avLst/>
          </a:prstGeom>
        </p:spPr>
        <p:txBody>
          <a:bodyPr/>
          <a:lstStyle>
            <a:lvl1pPr marL="0" indent="0" algn="l">
              <a:lnSpc>
                <a:spcPct val="100000"/>
              </a:lnSpc>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pic>
        <p:nvPicPr>
          <p:cNvPr id="7" name="Image 6">
            <a:extLst>
              <a:ext uri="{FF2B5EF4-FFF2-40B4-BE49-F238E27FC236}">
                <a16:creationId xmlns:a16="http://schemas.microsoft.com/office/drawing/2014/main" id="{AC42A532-353A-B346-855E-A20A87488F9E}"/>
              </a:ext>
            </a:extLst>
          </p:cNvPr>
          <p:cNvPicPr>
            <a:picLocks noChangeAspect="1"/>
          </p:cNvPicPr>
          <p:nvPr userDrawn="1"/>
        </p:nvPicPr>
        <p:blipFill>
          <a:blip r:embed="rId2"/>
          <a:stretch>
            <a:fillRect/>
          </a:stretch>
        </p:blipFill>
        <p:spPr>
          <a:xfrm>
            <a:off x="8837999" y="5656415"/>
            <a:ext cx="2959495" cy="988860"/>
          </a:xfrm>
          <a:prstGeom prst="rect">
            <a:avLst/>
          </a:prstGeom>
        </p:spPr>
      </p:pic>
    </p:spTree>
    <p:extLst>
      <p:ext uri="{BB962C8B-B14F-4D97-AF65-F5344CB8AC3E}">
        <p14:creationId xmlns:p14="http://schemas.microsoft.com/office/powerpoint/2010/main" val="812010281"/>
      </p:ext>
    </p:extLst>
  </p:cSld>
  <p:clrMapOvr>
    <a:masterClrMapping/>
  </p:clrMapOvr>
  <p:extLst>
    <p:ext uri="{DCECCB84-F9BA-43D5-87BE-67443E8EF086}">
      <p15:sldGuideLst xmlns:p15="http://schemas.microsoft.com/office/powerpoint/2012/main">
        <p15:guide id="1" orient="horz" pos="399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B23183-E551-954D-8EEC-A119D0B2FE34}"/>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22" name="Espace réservé pour une image  2">
            <a:extLst>
              <a:ext uri="{FF2B5EF4-FFF2-40B4-BE49-F238E27FC236}">
                <a16:creationId xmlns:a16="http://schemas.microsoft.com/office/drawing/2014/main" id="{92EAFF21-E0B0-CC42-BDF2-D87A09446BD5}"/>
              </a:ext>
            </a:extLst>
          </p:cNvPr>
          <p:cNvSpPr>
            <a:spLocks noGrp="1"/>
          </p:cNvSpPr>
          <p:nvPr>
            <p:ph type="pic" idx="13" hasCustomPrompt="1"/>
          </p:nvPr>
        </p:nvSpPr>
        <p:spPr>
          <a:xfrm>
            <a:off x="6096000" y="0"/>
            <a:ext cx="6096000" cy="6080872"/>
          </a:xfrm>
          <a:prstGeom prst="rect">
            <a:avLst/>
          </a:prstGeom>
        </p:spPr>
        <p:txBody>
          <a:bodyPr anchor="ctr" anchorCtr="0"/>
          <a:lstStyle>
            <a:lvl1pPr marL="0" indent="0" algn="ctr">
              <a:buNone/>
              <a:defRPr sz="1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Visual</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Footer of your presentation</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1235075" y="748507"/>
            <a:ext cx="4543425" cy="778668"/>
          </a:xfrm>
        </p:spPr>
        <p:txBody>
          <a:bodyPr/>
          <a:lstStyle>
            <a:lvl1pPr>
              <a:defRPr/>
            </a:lvl1pPr>
          </a:lstStyle>
          <a:p>
            <a:r>
              <a:rPr lang="fr-FR" err="1"/>
              <a:t>Title</a:t>
            </a:r>
            <a:r>
              <a:rPr lang="fr-FR"/>
              <a:t> slide in one or </a:t>
            </a:r>
            <a:r>
              <a:rPr lang="fr-FR" err="1"/>
              <a:t>two</a:t>
            </a:r>
            <a:r>
              <a:rPr lang="fr-FR"/>
              <a:t> </a:t>
            </a:r>
            <a:r>
              <a:rPr lang="fr-FR" err="1"/>
              <a:t>lines</a:t>
            </a:r>
            <a:br>
              <a:rPr lang="fr-FR"/>
            </a:br>
            <a:r>
              <a:rPr lang="fr-FR"/>
              <a:t>(Century Gothic 26 pt)</a:t>
            </a:r>
          </a:p>
        </p:txBody>
      </p:sp>
      <p:sp>
        <p:nvSpPr>
          <p:cNvPr id="15" name="Espace réservé du contenu 2">
            <a:extLst>
              <a:ext uri="{FF2B5EF4-FFF2-40B4-BE49-F238E27FC236}">
                <a16:creationId xmlns:a16="http://schemas.microsoft.com/office/drawing/2014/main" id="{C573D3CB-6F51-B64E-8E88-7F18FCF6B167}"/>
              </a:ext>
            </a:extLst>
          </p:cNvPr>
          <p:cNvSpPr>
            <a:spLocks noGrp="1"/>
          </p:cNvSpPr>
          <p:nvPr>
            <p:ph sz="half" idx="1" hasCustomPrompt="1"/>
          </p:nvPr>
        </p:nvSpPr>
        <p:spPr>
          <a:xfrm>
            <a:off x="1235075" y="2254067"/>
            <a:ext cx="4490073" cy="3520282"/>
          </a:xfrm>
          <a:prstGeom prst="rect">
            <a:avLst/>
          </a:prstGeom>
        </p:spPr>
        <p:txBody>
          <a:bodyPr/>
          <a:lstStyle>
            <a:lvl1pPr marL="0" indent="0">
              <a:lnSpc>
                <a:spcPts val="2200"/>
              </a:lnSpc>
              <a:spcBef>
                <a:spcPts val="0"/>
              </a:spcBef>
              <a:buFontTx/>
              <a:buNone/>
              <a:defRPr sz="1600"/>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a:t>
            </a:r>
          </a:p>
          <a:p>
            <a:r>
              <a:rPr lang="fr-FR" err="1"/>
              <a:t>consectetuer</a:t>
            </a:r>
            <a:r>
              <a:rPr lang="fr-FR"/>
              <a:t> </a:t>
            </a:r>
            <a:r>
              <a:rPr lang="fr-FR" err="1"/>
              <a:t>adipiscing</a:t>
            </a:r>
            <a:r>
              <a:rPr lang="fr-FR"/>
              <a:t> </a:t>
            </a:r>
            <a:r>
              <a:rPr lang="fr-FR" err="1"/>
              <a:t>elit</a:t>
            </a:r>
            <a:r>
              <a:rPr lang="fr-FR"/>
              <a:t>, </a:t>
            </a:r>
            <a:r>
              <a:rPr lang="fr-FR" err="1"/>
              <a:t>sed</a:t>
            </a:r>
            <a:r>
              <a:rPr lang="fr-FR"/>
              <a:t> diam</a:t>
            </a:r>
          </a:p>
          <a:p>
            <a:endParaRPr lang="fr-FR"/>
          </a:p>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a:t>
            </a:r>
          </a:p>
          <a:p>
            <a:r>
              <a:rPr lang="fr-FR" err="1"/>
              <a:t>consectetuer</a:t>
            </a:r>
            <a:r>
              <a:rPr lang="fr-FR"/>
              <a:t> </a:t>
            </a:r>
            <a:r>
              <a:rPr lang="fr-FR" err="1"/>
              <a:t>adipiscing</a:t>
            </a:r>
            <a:r>
              <a:rPr lang="fr-FR"/>
              <a:t> </a:t>
            </a:r>
            <a:r>
              <a:rPr lang="fr-FR" err="1"/>
              <a:t>elit</a:t>
            </a:r>
            <a:r>
              <a:rPr lang="fr-FR"/>
              <a:t>, </a:t>
            </a:r>
            <a:r>
              <a:rPr lang="fr-FR" err="1"/>
              <a:t>sed</a:t>
            </a:r>
            <a:r>
              <a:rPr lang="fr-FR"/>
              <a:t> diam</a:t>
            </a:r>
          </a:p>
          <a:p>
            <a:endParaRPr lang="fr-FR"/>
          </a:p>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a:t>
            </a:r>
          </a:p>
          <a:p>
            <a:r>
              <a:rPr lang="fr-FR" err="1"/>
              <a:t>consectetuer</a:t>
            </a:r>
            <a:r>
              <a:rPr lang="fr-FR"/>
              <a:t> </a:t>
            </a:r>
            <a:r>
              <a:rPr lang="fr-FR" err="1"/>
              <a:t>adipiscing</a:t>
            </a:r>
            <a:r>
              <a:rPr lang="fr-FR"/>
              <a:t> </a:t>
            </a:r>
            <a:r>
              <a:rPr lang="fr-FR" err="1"/>
              <a:t>elit</a:t>
            </a:r>
            <a:r>
              <a:rPr lang="fr-FR"/>
              <a:t>, </a:t>
            </a:r>
            <a:r>
              <a:rPr lang="fr-FR" err="1"/>
              <a:t>sed</a:t>
            </a:r>
            <a:r>
              <a:rPr lang="fr-FR"/>
              <a:t> diam</a:t>
            </a:r>
          </a:p>
          <a:p>
            <a:endParaRPr lang="fr-FR"/>
          </a:p>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a:t>
            </a:r>
          </a:p>
          <a:p>
            <a:r>
              <a:rPr lang="fr-FR" err="1"/>
              <a:t>consectetuer</a:t>
            </a:r>
            <a:r>
              <a:rPr lang="fr-FR"/>
              <a:t> </a:t>
            </a:r>
            <a:r>
              <a:rPr lang="fr-FR" err="1"/>
              <a:t>adipiscing</a:t>
            </a:r>
            <a:r>
              <a:rPr lang="fr-FR"/>
              <a:t> </a:t>
            </a:r>
            <a:r>
              <a:rPr lang="fr-FR" err="1"/>
              <a:t>elit</a:t>
            </a:r>
            <a:r>
              <a:rPr lang="fr-FR"/>
              <a:t>, </a:t>
            </a:r>
            <a:r>
              <a:rPr lang="fr-FR" err="1"/>
              <a:t>sed</a:t>
            </a:r>
            <a:r>
              <a:rPr lang="fr-FR"/>
              <a:t> diam</a:t>
            </a:r>
          </a:p>
          <a:p>
            <a:endParaRPr lang="fr-FR"/>
          </a:p>
        </p:txBody>
      </p:sp>
      <p:sp>
        <p:nvSpPr>
          <p:cNvPr id="41" name="Espace réservé du contenu 40">
            <a:extLst>
              <a:ext uri="{FF2B5EF4-FFF2-40B4-BE49-F238E27FC236}">
                <a16:creationId xmlns:a16="http://schemas.microsoft.com/office/drawing/2014/main" id="{37E9F77B-47AC-094C-954D-9FD32172B302}"/>
              </a:ext>
            </a:extLst>
          </p:cNvPr>
          <p:cNvSpPr>
            <a:spLocks noGrp="1"/>
          </p:cNvSpPr>
          <p:nvPr>
            <p:ph sz="half" idx="14" hasCustomPrompt="1"/>
          </p:nvPr>
        </p:nvSpPr>
        <p:spPr>
          <a:xfrm>
            <a:off x="6096000" y="1847334"/>
            <a:ext cx="3075601" cy="4233538"/>
          </a:xfrm>
          <a:custGeom>
            <a:avLst/>
            <a:gdLst>
              <a:gd name="connsiteX0" fmla="*/ 0 w 3075601"/>
              <a:gd name="connsiteY0" fmla="*/ 0 h 4233538"/>
              <a:gd name="connsiteX1" fmla="*/ 1485703 w 3075601"/>
              <a:gd name="connsiteY1" fmla="*/ 0 h 4233538"/>
              <a:gd name="connsiteX2" fmla="*/ 3075601 w 3075601"/>
              <a:gd name="connsiteY2" fmla="*/ 1589898 h 4233538"/>
              <a:gd name="connsiteX3" fmla="*/ 3075601 w 3075601"/>
              <a:gd name="connsiteY3" fmla="*/ 4233538 h 4233538"/>
              <a:gd name="connsiteX4" fmla="*/ 0 w 3075601"/>
              <a:gd name="connsiteY4" fmla="*/ 4233538 h 423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601" h="4233538">
                <a:moveTo>
                  <a:pt x="0" y="0"/>
                </a:moveTo>
                <a:lnTo>
                  <a:pt x="1485703" y="0"/>
                </a:lnTo>
                <a:cubicBezTo>
                  <a:pt x="2363779" y="0"/>
                  <a:pt x="3075601" y="711822"/>
                  <a:pt x="3075601" y="1589898"/>
                </a:cubicBezTo>
                <a:lnTo>
                  <a:pt x="3075601" y="4233538"/>
                </a:lnTo>
                <a:lnTo>
                  <a:pt x="0" y="4233538"/>
                </a:lnTo>
                <a:close/>
              </a:path>
            </a:pathLst>
          </a:custGeom>
          <a:solidFill>
            <a:schemeClr val="accent1"/>
          </a:solidFill>
        </p:spPr>
        <p:txBody>
          <a:bodyPr wrap="square" lIns="432000" tIns="720000" rIns="576000" anchor="t" anchorCtr="0">
            <a:noAutofit/>
          </a:bodyPr>
          <a:lstStyle>
            <a:lvl1pPr marL="0" indent="0" algn="l">
              <a:lnSpc>
                <a:spcPts val="2200"/>
              </a:lnSpc>
              <a:spcBef>
                <a:spcPts val="0"/>
              </a:spcBef>
              <a:buFontTx/>
              <a:buNone/>
              <a:defRPr sz="1600" b="1" i="0">
                <a:solidFill>
                  <a:schemeClr val="bg1"/>
                </a:solidFill>
                <a:latin typeface="Century Gothic" panose="020B0502020202020204" pitchFamily="34" charset="0"/>
              </a:defRPr>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a:t>
            </a:r>
            <a:br>
              <a:rPr lang="fr-FR"/>
            </a:br>
            <a:r>
              <a:rPr lang="fr-FR"/>
              <a:t>tuer </a:t>
            </a:r>
            <a:r>
              <a:rPr lang="fr-FR" err="1"/>
              <a:t>adipiscing</a:t>
            </a:r>
            <a:r>
              <a:rPr lang="fr-FR"/>
              <a:t> </a:t>
            </a:r>
            <a:r>
              <a:rPr lang="fr-FR" err="1"/>
              <a:t>elit</a:t>
            </a:r>
            <a:r>
              <a:rPr lang="fr-FR"/>
              <a:t>, </a:t>
            </a:r>
            <a:r>
              <a:rPr lang="fr-FR" err="1"/>
              <a:t>sed</a:t>
            </a:r>
            <a:r>
              <a:rPr lang="fr-FR"/>
              <a:t> diam </a:t>
            </a:r>
            <a:r>
              <a:rPr lang="fr-FR" err="1"/>
              <a:t>nonum</a:t>
            </a:r>
            <a:br>
              <a:rPr lang="fr-FR"/>
            </a:br>
            <a:r>
              <a:rPr lang="fr-FR" err="1"/>
              <a:t>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a:t>
            </a:r>
            <a:br>
              <a:rPr lang="fr-FR"/>
            </a:br>
            <a:r>
              <a:rPr lang="fr-FR" err="1"/>
              <a:t>quam</a:t>
            </a:r>
            <a:r>
              <a:rPr lang="fr-FR"/>
              <a:t> erat </a:t>
            </a:r>
            <a:r>
              <a:rPr lang="fr-FR" err="1"/>
              <a:t>volutpat</a:t>
            </a:r>
            <a:r>
              <a:rPr lang="fr-FR"/>
              <a:t>. Ut </a:t>
            </a:r>
            <a:r>
              <a:rPr lang="fr-FR" err="1"/>
              <a:t>wisi</a:t>
            </a:r>
            <a:r>
              <a:rPr lang="fr-FR"/>
              <a:t> </a:t>
            </a:r>
            <a:r>
              <a:rPr lang="fr-FR" err="1"/>
              <a:t>enim</a:t>
            </a:r>
            <a:r>
              <a:rPr lang="fr-FR"/>
              <a:t> ad</a:t>
            </a:r>
          </a:p>
        </p:txBody>
      </p:sp>
      <p:pic>
        <p:nvPicPr>
          <p:cNvPr id="11" name="Image 10">
            <a:extLst>
              <a:ext uri="{FF2B5EF4-FFF2-40B4-BE49-F238E27FC236}">
                <a16:creationId xmlns:a16="http://schemas.microsoft.com/office/drawing/2014/main" id="{4E366865-F68D-924C-925F-C923BB61E0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310561668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D5F2A1-917B-456D-99E8-6C25628C921A}"/>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pic>
        <p:nvPicPr>
          <p:cNvPr id="7" name="Image 10">
            <a:extLst>
              <a:ext uri="{FF2B5EF4-FFF2-40B4-BE49-F238E27FC236}">
                <a16:creationId xmlns:a16="http://schemas.microsoft.com/office/drawing/2014/main" id="{52F23393-4443-167A-AE47-197AFD7DB7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9492700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Titre et contenu">
    <p:bg>
      <p:bgPr>
        <a:solidFill>
          <a:srgbClr val="F8FAFD">
            <a:alpha val="0"/>
          </a:srgb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DACB068-14A3-EC46-8C25-07D15C463242}"/>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22" name="Espace réservé pour une image  2">
            <a:extLst>
              <a:ext uri="{FF2B5EF4-FFF2-40B4-BE49-F238E27FC236}">
                <a16:creationId xmlns:a16="http://schemas.microsoft.com/office/drawing/2014/main" id="{92EAFF21-E0B0-CC42-BDF2-D87A09446BD5}"/>
              </a:ext>
            </a:extLst>
          </p:cNvPr>
          <p:cNvSpPr>
            <a:spLocks noGrp="1"/>
          </p:cNvSpPr>
          <p:nvPr>
            <p:ph type="pic" idx="13" hasCustomPrompt="1"/>
          </p:nvPr>
        </p:nvSpPr>
        <p:spPr>
          <a:xfrm>
            <a:off x="1235075" y="1385180"/>
            <a:ext cx="6600071" cy="4695691"/>
          </a:xfrm>
          <a:prstGeom prst="rect">
            <a:avLst/>
          </a:prstGeom>
        </p:spPr>
        <p:txBody>
          <a:bodyPr anchor="ctr" anchorCtr="0"/>
          <a:lstStyle>
            <a:lvl1pPr marL="0" indent="0" algn="ctr">
              <a:buNone/>
              <a:defRPr sz="1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Visual</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Footer of your presentation</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1235075" y="751681"/>
            <a:ext cx="10333038" cy="832189"/>
          </a:xfrm>
        </p:spPr>
        <p:txBody>
          <a:bodyPr/>
          <a:lstStyle>
            <a:lvl1pPr>
              <a:defRPr/>
            </a:lvl1pPr>
          </a:lstStyle>
          <a:p>
            <a:r>
              <a:rPr lang="fr-FR" err="1"/>
              <a:t>Title</a:t>
            </a:r>
            <a:r>
              <a:rPr lang="fr-FR"/>
              <a:t> slide in one line (Century Gothic 26 pt)</a:t>
            </a:r>
          </a:p>
        </p:txBody>
      </p:sp>
      <p:sp>
        <p:nvSpPr>
          <p:cNvPr id="21" name="Espace réservé du contenu 20">
            <a:extLst>
              <a:ext uri="{FF2B5EF4-FFF2-40B4-BE49-F238E27FC236}">
                <a16:creationId xmlns:a16="http://schemas.microsoft.com/office/drawing/2014/main" id="{887681B2-3BA5-2A4F-996C-13EBF63FE5BD}"/>
              </a:ext>
            </a:extLst>
          </p:cNvPr>
          <p:cNvSpPr>
            <a:spLocks noGrp="1"/>
          </p:cNvSpPr>
          <p:nvPr>
            <p:ph sz="half" idx="16" hasCustomPrompt="1"/>
          </p:nvPr>
        </p:nvSpPr>
        <p:spPr>
          <a:xfrm>
            <a:off x="6877679" y="2039264"/>
            <a:ext cx="5314321" cy="843538"/>
          </a:xfrm>
          <a:custGeom>
            <a:avLst/>
            <a:gdLst>
              <a:gd name="connsiteX0" fmla="*/ 0 w 5314321"/>
              <a:gd name="connsiteY0" fmla="*/ 421768 h 843538"/>
              <a:gd name="connsiteX1" fmla="*/ 0 w 5314321"/>
              <a:gd name="connsiteY1" fmla="*/ 421769 h 843538"/>
              <a:gd name="connsiteX2" fmla="*/ 0 w 5314321"/>
              <a:gd name="connsiteY2" fmla="*/ 421769 h 843538"/>
              <a:gd name="connsiteX3" fmla="*/ 421769 w 5314321"/>
              <a:gd name="connsiteY3" fmla="*/ 0 h 843538"/>
              <a:gd name="connsiteX4" fmla="*/ 5314321 w 5314321"/>
              <a:gd name="connsiteY4" fmla="*/ 0 h 843538"/>
              <a:gd name="connsiteX5" fmla="*/ 5314321 w 5314321"/>
              <a:gd name="connsiteY5" fmla="*/ 843538 h 843538"/>
              <a:gd name="connsiteX6" fmla="*/ 421769 w 5314321"/>
              <a:gd name="connsiteY6" fmla="*/ 843537 h 843538"/>
              <a:gd name="connsiteX7" fmla="*/ 8569 w 5314321"/>
              <a:gd name="connsiteY7" fmla="*/ 506769 h 843538"/>
              <a:gd name="connsiteX8" fmla="*/ 0 w 5314321"/>
              <a:gd name="connsiteY8" fmla="*/ 421769 h 843538"/>
              <a:gd name="connsiteX9" fmla="*/ 8569 w 5314321"/>
              <a:gd name="connsiteY9" fmla="*/ 336768 h 843538"/>
              <a:gd name="connsiteX10" fmla="*/ 421769 w 5314321"/>
              <a:gd name="connsiteY10" fmla="*/ 0 h 84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4321" h="843538">
                <a:moveTo>
                  <a:pt x="0" y="421768"/>
                </a:moveTo>
                <a:lnTo>
                  <a:pt x="0" y="421769"/>
                </a:lnTo>
                <a:lnTo>
                  <a:pt x="0" y="421769"/>
                </a:lnTo>
                <a:close/>
                <a:moveTo>
                  <a:pt x="421769" y="0"/>
                </a:moveTo>
                <a:lnTo>
                  <a:pt x="5314321" y="0"/>
                </a:lnTo>
                <a:lnTo>
                  <a:pt x="5314321" y="843538"/>
                </a:lnTo>
                <a:lnTo>
                  <a:pt x="421769" y="843537"/>
                </a:lnTo>
                <a:cubicBezTo>
                  <a:pt x="217950" y="843537"/>
                  <a:pt x="47898" y="698963"/>
                  <a:pt x="8569" y="506769"/>
                </a:cubicBezTo>
                <a:lnTo>
                  <a:pt x="0" y="421769"/>
                </a:lnTo>
                <a:lnTo>
                  <a:pt x="8569" y="336768"/>
                </a:lnTo>
                <a:cubicBezTo>
                  <a:pt x="47898" y="144575"/>
                  <a:pt x="217950" y="0"/>
                  <a:pt x="421769" y="0"/>
                </a:cubicBezTo>
                <a:close/>
              </a:path>
            </a:pathLst>
          </a:custGeom>
          <a:solidFill>
            <a:schemeClr val="accent2"/>
          </a:solidFill>
        </p:spPr>
        <p:txBody>
          <a:bodyPr wrap="square" lIns="1007999" anchor="ctr" anchorCtr="0">
            <a:noAutofit/>
          </a:bodyPr>
          <a:lstStyle>
            <a:lvl1pPr marL="0" indent="0" algn="l">
              <a:lnSpc>
                <a:spcPts val="2200"/>
              </a:lnSpc>
              <a:buNone/>
              <a:defRPr sz="1600" b="1" i="0">
                <a:solidFill>
                  <a:schemeClr val="bg1"/>
                </a:solidFill>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33" name="Espace réservé du contenu 32">
            <a:extLst>
              <a:ext uri="{FF2B5EF4-FFF2-40B4-BE49-F238E27FC236}">
                <a16:creationId xmlns:a16="http://schemas.microsoft.com/office/drawing/2014/main" id="{2C1D8664-B20A-A14B-9C50-48C0235CB4F4}"/>
              </a:ext>
            </a:extLst>
          </p:cNvPr>
          <p:cNvSpPr>
            <a:spLocks noGrp="1"/>
          </p:cNvSpPr>
          <p:nvPr>
            <p:ph sz="half" idx="17" hasCustomPrompt="1"/>
          </p:nvPr>
        </p:nvSpPr>
        <p:spPr>
          <a:xfrm>
            <a:off x="6877679" y="3130778"/>
            <a:ext cx="5314321" cy="843538"/>
          </a:xfrm>
          <a:custGeom>
            <a:avLst/>
            <a:gdLst>
              <a:gd name="connsiteX0" fmla="*/ 0 w 5314321"/>
              <a:gd name="connsiteY0" fmla="*/ 421768 h 843538"/>
              <a:gd name="connsiteX1" fmla="*/ 0 w 5314321"/>
              <a:gd name="connsiteY1" fmla="*/ 421769 h 843538"/>
              <a:gd name="connsiteX2" fmla="*/ 0 w 5314321"/>
              <a:gd name="connsiteY2" fmla="*/ 421769 h 843538"/>
              <a:gd name="connsiteX3" fmla="*/ 421769 w 5314321"/>
              <a:gd name="connsiteY3" fmla="*/ 0 h 843538"/>
              <a:gd name="connsiteX4" fmla="*/ 5314321 w 5314321"/>
              <a:gd name="connsiteY4" fmla="*/ 0 h 843538"/>
              <a:gd name="connsiteX5" fmla="*/ 5314321 w 5314321"/>
              <a:gd name="connsiteY5" fmla="*/ 843538 h 843538"/>
              <a:gd name="connsiteX6" fmla="*/ 421769 w 5314321"/>
              <a:gd name="connsiteY6" fmla="*/ 843537 h 843538"/>
              <a:gd name="connsiteX7" fmla="*/ 8569 w 5314321"/>
              <a:gd name="connsiteY7" fmla="*/ 506769 h 843538"/>
              <a:gd name="connsiteX8" fmla="*/ 0 w 5314321"/>
              <a:gd name="connsiteY8" fmla="*/ 421769 h 843538"/>
              <a:gd name="connsiteX9" fmla="*/ 8569 w 5314321"/>
              <a:gd name="connsiteY9" fmla="*/ 336768 h 843538"/>
              <a:gd name="connsiteX10" fmla="*/ 421769 w 5314321"/>
              <a:gd name="connsiteY10" fmla="*/ 0 h 84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4321" h="843538">
                <a:moveTo>
                  <a:pt x="0" y="421768"/>
                </a:moveTo>
                <a:lnTo>
                  <a:pt x="0" y="421769"/>
                </a:lnTo>
                <a:lnTo>
                  <a:pt x="0" y="421769"/>
                </a:lnTo>
                <a:close/>
                <a:moveTo>
                  <a:pt x="421769" y="0"/>
                </a:moveTo>
                <a:lnTo>
                  <a:pt x="5314321" y="0"/>
                </a:lnTo>
                <a:lnTo>
                  <a:pt x="5314321" y="843538"/>
                </a:lnTo>
                <a:lnTo>
                  <a:pt x="421769" y="843537"/>
                </a:lnTo>
                <a:cubicBezTo>
                  <a:pt x="217950" y="843537"/>
                  <a:pt x="47898" y="698963"/>
                  <a:pt x="8569" y="506769"/>
                </a:cubicBezTo>
                <a:lnTo>
                  <a:pt x="0" y="421769"/>
                </a:lnTo>
                <a:lnTo>
                  <a:pt x="8569" y="336768"/>
                </a:lnTo>
                <a:cubicBezTo>
                  <a:pt x="47898" y="144575"/>
                  <a:pt x="217950" y="0"/>
                  <a:pt x="421769" y="0"/>
                </a:cubicBezTo>
                <a:close/>
              </a:path>
            </a:pathLst>
          </a:custGeom>
          <a:solidFill>
            <a:schemeClr val="accent2"/>
          </a:solidFill>
        </p:spPr>
        <p:txBody>
          <a:bodyPr wrap="square" lIns="1007999" anchor="ctr" anchorCtr="0">
            <a:noAutofit/>
          </a:bodyPr>
          <a:lstStyle>
            <a:lvl1pPr marL="0" indent="0" algn="l">
              <a:lnSpc>
                <a:spcPts val="2200"/>
              </a:lnSpc>
              <a:buNone/>
              <a:defRPr sz="1600" b="1" i="0">
                <a:solidFill>
                  <a:schemeClr val="bg1"/>
                </a:solidFill>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35" name="Forme libre 34">
            <a:extLst>
              <a:ext uri="{FF2B5EF4-FFF2-40B4-BE49-F238E27FC236}">
                <a16:creationId xmlns:a16="http://schemas.microsoft.com/office/drawing/2014/main" id="{379A959B-30B1-C24E-944E-AF8C8C56DF20}"/>
              </a:ext>
            </a:extLst>
          </p:cNvPr>
          <p:cNvSpPr/>
          <p:nvPr userDrawn="1"/>
        </p:nvSpPr>
        <p:spPr>
          <a:xfrm rot="18900000">
            <a:off x="7208148" y="3396097"/>
            <a:ext cx="312901" cy="312901"/>
          </a:xfrm>
          <a:custGeom>
            <a:avLst/>
            <a:gdLst>
              <a:gd name="connsiteX0" fmla="*/ 2163652 w 2163778"/>
              <a:gd name="connsiteY0" fmla="*/ 0 h 2163778"/>
              <a:gd name="connsiteX1" fmla="*/ 2163652 w 2163778"/>
              <a:gd name="connsiteY1" fmla="*/ 1910396 h 2163778"/>
              <a:gd name="connsiteX2" fmla="*/ 2163778 w 2163778"/>
              <a:gd name="connsiteY2" fmla="*/ 1910396 h 2163778"/>
              <a:gd name="connsiteX3" fmla="*/ 2163778 w 2163778"/>
              <a:gd name="connsiteY3" fmla="*/ 2163652 h 2163778"/>
              <a:gd name="connsiteX4" fmla="*/ 2163652 w 2163778"/>
              <a:gd name="connsiteY4" fmla="*/ 2163652 h 2163778"/>
              <a:gd name="connsiteX5" fmla="*/ 2163652 w 2163778"/>
              <a:gd name="connsiteY5" fmla="*/ 2163778 h 2163778"/>
              <a:gd name="connsiteX6" fmla="*/ 1910396 w 2163778"/>
              <a:gd name="connsiteY6" fmla="*/ 2163778 h 2163778"/>
              <a:gd name="connsiteX7" fmla="*/ 1910396 w 2163778"/>
              <a:gd name="connsiteY7" fmla="*/ 2163652 h 2163778"/>
              <a:gd name="connsiteX8" fmla="*/ 0 w 2163778"/>
              <a:gd name="connsiteY8" fmla="*/ 2163652 h 2163778"/>
              <a:gd name="connsiteX9" fmla="*/ 0 w 2163778"/>
              <a:gd name="connsiteY9" fmla="*/ 1910396 h 2163778"/>
              <a:gd name="connsiteX10" fmla="*/ 1910396 w 2163778"/>
              <a:gd name="connsiteY10" fmla="*/ 1910396 h 2163778"/>
              <a:gd name="connsiteX11" fmla="*/ 1910396 w 2163778"/>
              <a:gd name="connsiteY11" fmla="*/ 0 h 216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778" h="2163778">
                <a:moveTo>
                  <a:pt x="2163652" y="0"/>
                </a:moveTo>
                <a:lnTo>
                  <a:pt x="2163652" y="1910396"/>
                </a:lnTo>
                <a:lnTo>
                  <a:pt x="2163778" y="1910396"/>
                </a:lnTo>
                <a:lnTo>
                  <a:pt x="2163778" y="2163652"/>
                </a:lnTo>
                <a:lnTo>
                  <a:pt x="2163652" y="2163652"/>
                </a:lnTo>
                <a:lnTo>
                  <a:pt x="2163652" y="2163778"/>
                </a:lnTo>
                <a:lnTo>
                  <a:pt x="1910396" y="2163778"/>
                </a:lnTo>
                <a:lnTo>
                  <a:pt x="1910396" y="2163652"/>
                </a:lnTo>
                <a:lnTo>
                  <a:pt x="0" y="2163652"/>
                </a:lnTo>
                <a:lnTo>
                  <a:pt x="0" y="1910396"/>
                </a:lnTo>
                <a:lnTo>
                  <a:pt x="1910396" y="1910396"/>
                </a:lnTo>
                <a:lnTo>
                  <a:pt x="191039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space réservé du contenu 36">
            <a:extLst>
              <a:ext uri="{FF2B5EF4-FFF2-40B4-BE49-F238E27FC236}">
                <a16:creationId xmlns:a16="http://schemas.microsoft.com/office/drawing/2014/main" id="{4EE9E2AF-CB0A-1C46-AF2B-9F721988A767}"/>
              </a:ext>
            </a:extLst>
          </p:cNvPr>
          <p:cNvSpPr>
            <a:spLocks noGrp="1"/>
          </p:cNvSpPr>
          <p:nvPr>
            <p:ph sz="half" idx="18" hasCustomPrompt="1"/>
          </p:nvPr>
        </p:nvSpPr>
        <p:spPr>
          <a:xfrm>
            <a:off x="6877679" y="4222292"/>
            <a:ext cx="5314321" cy="843538"/>
          </a:xfrm>
          <a:custGeom>
            <a:avLst/>
            <a:gdLst>
              <a:gd name="connsiteX0" fmla="*/ 0 w 5314321"/>
              <a:gd name="connsiteY0" fmla="*/ 421768 h 843538"/>
              <a:gd name="connsiteX1" fmla="*/ 0 w 5314321"/>
              <a:gd name="connsiteY1" fmla="*/ 421769 h 843538"/>
              <a:gd name="connsiteX2" fmla="*/ 0 w 5314321"/>
              <a:gd name="connsiteY2" fmla="*/ 421769 h 843538"/>
              <a:gd name="connsiteX3" fmla="*/ 421769 w 5314321"/>
              <a:gd name="connsiteY3" fmla="*/ 0 h 843538"/>
              <a:gd name="connsiteX4" fmla="*/ 5314321 w 5314321"/>
              <a:gd name="connsiteY4" fmla="*/ 0 h 843538"/>
              <a:gd name="connsiteX5" fmla="*/ 5314321 w 5314321"/>
              <a:gd name="connsiteY5" fmla="*/ 843538 h 843538"/>
              <a:gd name="connsiteX6" fmla="*/ 421769 w 5314321"/>
              <a:gd name="connsiteY6" fmla="*/ 843537 h 843538"/>
              <a:gd name="connsiteX7" fmla="*/ 8569 w 5314321"/>
              <a:gd name="connsiteY7" fmla="*/ 506769 h 843538"/>
              <a:gd name="connsiteX8" fmla="*/ 0 w 5314321"/>
              <a:gd name="connsiteY8" fmla="*/ 421769 h 843538"/>
              <a:gd name="connsiteX9" fmla="*/ 8569 w 5314321"/>
              <a:gd name="connsiteY9" fmla="*/ 336768 h 843538"/>
              <a:gd name="connsiteX10" fmla="*/ 421769 w 5314321"/>
              <a:gd name="connsiteY10" fmla="*/ 0 h 84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4321" h="843538">
                <a:moveTo>
                  <a:pt x="0" y="421768"/>
                </a:moveTo>
                <a:lnTo>
                  <a:pt x="0" y="421769"/>
                </a:lnTo>
                <a:lnTo>
                  <a:pt x="0" y="421769"/>
                </a:lnTo>
                <a:close/>
                <a:moveTo>
                  <a:pt x="421769" y="0"/>
                </a:moveTo>
                <a:lnTo>
                  <a:pt x="5314321" y="0"/>
                </a:lnTo>
                <a:lnTo>
                  <a:pt x="5314321" y="843538"/>
                </a:lnTo>
                <a:lnTo>
                  <a:pt x="421769" y="843537"/>
                </a:lnTo>
                <a:cubicBezTo>
                  <a:pt x="217950" y="843537"/>
                  <a:pt x="47898" y="698963"/>
                  <a:pt x="8569" y="506769"/>
                </a:cubicBezTo>
                <a:lnTo>
                  <a:pt x="0" y="421769"/>
                </a:lnTo>
                <a:lnTo>
                  <a:pt x="8569" y="336768"/>
                </a:lnTo>
                <a:cubicBezTo>
                  <a:pt x="47898" y="144575"/>
                  <a:pt x="217950" y="0"/>
                  <a:pt x="421769" y="0"/>
                </a:cubicBezTo>
                <a:close/>
              </a:path>
            </a:pathLst>
          </a:custGeom>
          <a:solidFill>
            <a:schemeClr val="accent2"/>
          </a:solidFill>
        </p:spPr>
        <p:txBody>
          <a:bodyPr wrap="square" lIns="1007999" anchor="ctr" anchorCtr="0">
            <a:noAutofit/>
          </a:bodyPr>
          <a:lstStyle>
            <a:lvl1pPr marL="0" indent="0" algn="l">
              <a:lnSpc>
                <a:spcPts val="2200"/>
              </a:lnSpc>
              <a:buNone/>
              <a:defRPr sz="1600" b="1" i="0">
                <a:solidFill>
                  <a:schemeClr val="bg1"/>
                </a:solidFill>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39" name="Forme libre 38">
            <a:extLst>
              <a:ext uri="{FF2B5EF4-FFF2-40B4-BE49-F238E27FC236}">
                <a16:creationId xmlns:a16="http://schemas.microsoft.com/office/drawing/2014/main" id="{635A6D6C-8398-FD41-9338-357E85FCA3FB}"/>
              </a:ext>
            </a:extLst>
          </p:cNvPr>
          <p:cNvSpPr/>
          <p:nvPr userDrawn="1"/>
        </p:nvSpPr>
        <p:spPr>
          <a:xfrm rot="18900000">
            <a:off x="7208148" y="4487611"/>
            <a:ext cx="312901" cy="312901"/>
          </a:xfrm>
          <a:custGeom>
            <a:avLst/>
            <a:gdLst>
              <a:gd name="connsiteX0" fmla="*/ 2163652 w 2163778"/>
              <a:gd name="connsiteY0" fmla="*/ 0 h 2163778"/>
              <a:gd name="connsiteX1" fmla="*/ 2163652 w 2163778"/>
              <a:gd name="connsiteY1" fmla="*/ 1910396 h 2163778"/>
              <a:gd name="connsiteX2" fmla="*/ 2163778 w 2163778"/>
              <a:gd name="connsiteY2" fmla="*/ 1910396 h 2163778"/>
              <a:gd name="connsiteX3" fmla="*/ 2163778 w 2163778"/>
              <a:gd name="connsiteY3" fmla="*/ 2163652 h 2163778"/>
              <a:gd name="connsiteX4" fmla="*/ 2163652 w 2163778"/>
              <a:gd name="connsiteY4" fmla="*/ 2163652 h 2163778"/>
              <a:gd name="connsiteX5" fmla="*/ 2163652 w 2163778"/>
              <a:gd name="connsiteY5" fmla="*/ 2163778 h 2163778"/>
              <a:gd name="connsiteX6" fmla="*/ 1910396 w 2163778"/>
              <a:gd name="connsiteY6" fmla="*/ 2163778 h 2163778"/>
              <a:gd name="connsiteX7" fmla="*/ 1910396 w 2163778"/>
              <a:gd name="connsiteY7" fmla="*/ 2163652 h 2163778"/>
              <a:gd name="connsiteX8" fmla="*/ 0 w 2163778"/>
              <a:gd name="connsiteY8" fmla="*/ 2163652 h 2163778"/>
              <a:gd name="connsiteX9" fmla="*/ 0 w 2163778"/>
              <a:gd name="connsiteY9" fmla="*/ 1910396 h 2163778"/>
              <a:gd name="connsiteX10" fmla="*/ 1910396 w 2163778"/>
              <a:gd name="connsiteY10" fmla="*/ 1910396 h 2163778"/>
              <a:gd name="connsiteX11" fmla="*/ 1910396 w 2163778"/>
              <a:gd name="connsiteY11" fmla="*/ 0 h 216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778" h="2163778">
                <a:moveTo>
                  <a:pt x="2163652" y="0"/>
                </a:moveTo>
                <a:lnTo>
                  <a:pt x="2163652" y="1910396"/>
                </a:lnTo>
                <a:lnTo>
                  <a:pt x="2163778" y="1910396"/>
                </a:lnTo>
                <a:lnTo>
                  <a:pt x="2163778" y="2163652"/>
                </a:lnTo>
                <a:lnTo>
                  <a:pt x="2163652" y="2163652"/>
                </a:lnTo>
                <a:lnTo>
                  <a:pt x="2163652" y="2163778"/>
                </a:lnTo>
                <a:lnTo>
                  <a:pt x="1910396" y="2163778"/>
                </a:lnTo>
                <a:lnTo>
                  <a:pt x="1910396" y="2163652"/>
                </a:lnTo>
                <a:lnTo>
                  <a:pt x="0" y="2163652"/>
                </a:lnTo>
                <a:lnTo>
                  <a:pt x="0" y="1910396"/>
                </a:lnTo>
                <a:lnTo>
                  <a:pt x="1910396" y="1910396"/>
                </a:lnTo>
                <a:lnTo>
                  <a:pt x="191039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orme libre 30">
            <a:extLst>
              <a:ext uri="{FF2B5EF4-FFF2-40B4-BE49-F238E27FC236}">
                <a16:creationId xmlns:a16="http://schemas.microsoft.com/office/drawing/2014/main" id="{384F2333-9CCD-414A-865E-9B12A8B4FE17}"/>
              </a:ext>
            </a:extLst>
          </p:cNvPr>
          <p:cNvSpPr/>
          <p:nvPr userDrawn="1"/>
        </p:nvSpPr>
        <p:spPr>
          <a:xfrm rot="18900000">
            <a:off x="7208148" y="2304583"/>
            <a:ext cx="312901" cy="312901"/>
          </a:xfrm>
          <a:custGeom>
            <a:avLst/>
            <a:gdLst>
              <a:gd name="connsiteX0" fmla="*/ 2163652 w 2163778"/>
              <a:gd name="connsiteY0" fmla="*/ 0 h 2163778"/>
              <a:gd name="connsiteX1" fmla="*/ 2163652 w 2163778"/>
              <a:gd name="connsiteY1" fmla="*/ 1910396 h 2163778"/>
              <a:gd name="connsiteX2" fmla="*/ 2163778 w 2163778"/>
              <a:gd name="connsiteY2" fmla="*/ 1910396 h 2163778"/>
              <a:gd name="connsiteX3" fmla="*/ 2163778 w 2163778"/>
              <a:gd name="connsiteY3" fmla="*/ 2163652 h 2163778"/>
              <a:gd name="connsiteX4" fmla="*/ 2163652 w 2163778"/>
              <a:gd name="connsiteY4" fmla="*/ 2163652 h 2163778"/>
              <a:gd name="connsiteX5" fmla="*/ 2163652 w 2163778"/>
              <a:gd name="connsiteY5" fmla="*/ 2163778 h 2163778"/>
              <a:gd name="connsiteX6" fmla="*/ 1910396 w 2163778"/>
              <a:gd name="connsiteY6" fmla="*/ 2163778 h 2163778"/>
              <a:gd name="connsiteX7" fmla="*/ 1910396 w 2163778"/>
              <a:gd name="connsiteY7" fmla="*/ 2163652 h 2163778"/>
              <a:gd name="connsiteX8" fmla="*/ 0 w 2163778"/>
              <a:gd name="connsiteY8" fmla="*/ 2163652 h 2163778"/>
              <a:gd name="connsiteX9" fmla="*/ 0 w 2163778"/>
              <a:gd name="connsiteY9" fmla="*/ 1910396 h 2163778"/>
              <a:gd name="connsiteX10" fmla="*/ 1910396 w 2163778"/>
              <a:gd name="connsiteY10" fmla="*/ 1910396 h 2163778"/>
              <a:gd name="connsiteX11" fmla="*/ 1910396 w 2163778"/>
              <a:gd name="connsiteY11" fmla="*/ 0 h 216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778" h="2163778">
                <a:moveTo>
                  <a:pt x="2163652" y="0"/>
                </a:moveTo>
                <a:lnTo>
                  <a:pt x="2163652" y="1910396"/>
                </a:lnTo>
                <a:lnTo>
                  <a:pt x="2163778" y="1910396"/>
                </a:lnTo>
                <a:lnTo>
                  <a:pt x="2163778" y="2163652"/>
                </a:lnTo>
                <a:lnTo>
                  <a:pt x="2163652" y="2163652"/>
                </a:lnTo>
                <a:lnTo>
                  <a:pt x="2163652" y="2163778"/>
                </a:lnTo>
                <a:lnTo>
                  <a:pt x="1910396" y="2163778"/>
                </a:lnTo>
                <a:lnTo>
                  <a:pt x="1910396" y="2163652"/>
                </a:lnTo>
                <a:lnTo>
                  <a:pt x="0" y="2163652"/>
                </a:lnTo>
                <a:lnTo>
                  <a:pt x="0" y="1910396"/>
                </a:lnTo>
                <a:lnTo>
                  <a:pt x="1910396" y="1910396"/>
                </a:lnTo>
                <a:lnTo>
                  <a:pt x="191039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2F7515F2-31D9-3F47-9BBA-4416E83D6493}"/>
              </a:ext>
            </a:extLst>
          </p:cNvPr>
          <p:cNvPicPr>
            <a:picLocks noChangeAspect="1"/>
          </p:cNvPicPr>
          <p:nvPr userDrawn="1"/>
        </p:nvPicPr>
        <p:blipFill>
          <a:blip r:embed="rId2"/>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3070905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B23183-E551-954D-8EEC-A119D0B2FE34}"/>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623888" y="748507"/>
            <a:ext cx="10944225" cy="778668"/>
          </a:xfrm>
        </p:spPr>
        <p:txBody>
          <a:bodyPr/>
          <a:lstStyle>
            <a:lvl1pPr>
              <a:defRPr/>
            </a:lvl1pPr>
          </a:lstStyle>
          <a:p>
            <a:r>
              <a:rPr lang="fr-FR" err="1"/>
              <a:t>Title</a:t>
            </a:r>
            <a:r>
              <a:rPr lang="fr-FR"/>
              <a:t> slide in one or </a:t>
            </a:r>
            <a:r>
              <a:rPr lang="fr-FR" err="1"/>
              <a:t>two</a:t>
            </a:r>
            <a:r>
              <a:rPr lang="fr-FR"/>
              <a:t> </a:t>
            </a:r>
            <a:r>
              <a:rPr lang="fr-FR" err="1"/>
              <a:t>lines</a:t>
            </a:r>
            <a:br>
              <a:rPr lang="fr-FR"/>
            </a:br>
            <a:r>
              <a:rPr lang="fr-FR"/>
              <a:t>(Century Gothic 26 pt)</a:t>
            </a:r>
          </a:p>
        </p:txBody>
      </p:sp>
      <p:sp>
        <p:nvSpPr>
          <p:cNvPr id="12" name="Espace réservé du texte 2">
            <a:extLst>
              <a:ext uri="{FF2B5EF4-FFF2-40B4-BE49-F238E27FC236}">
                <a16:creationId xmlns:a16="http://schemas.microsoft.com/office/drawing/2014/main" id="{0B6B17B4-FF07-D449-864A-2C752471F0FC}"/>
              </a:ext>
            </a:extLst>
          </p:cNvPr>
          <p:cNvSpPr>
            <a:spLocks noGrp="1"/>
          </p:cNvSpPr>
          <p:nvPr>
            <p:ph idx="1"/>
          </p:nvPr>
        </p:nvSpPr>
        <p:spPr>
          <a:xfrm>
            <a:off x="623888" y="1825625"/>
            <a:ext cx="10944225" cy="4037761"/>
          </a:xfrm>
          <a:prstGeom prst="rect">
            <a:avLst/>
          </a:prstGeom>
        </p:spPr>
        <p:txBody>
          <a:bodyPr vert="horz" lIns="0" tIns="0" rIns="0" bIns="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1" name="Image 10">
            <a:extLst>
              <a:ext uri="{FF2B5EF4-FFF2-40B4-BE49-F238E27FC236}">
                <a16:creationId xmlns:a16="http://schemas.microsoft.com/office/drawing/2014/main" id="{064B3EDE-9BA2-5641-8E7A-4A025C0F3D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729048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B23183-E551-954D-8EEC-A119D0B2FE34}"/>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Footer of your presentation</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623888" y="748507"/>
            <a:ext cx="10944225" cy="778668"/>
          </a:xfrm>
        </p:spPr>
        <p:txBody>
          <a:bodyPr/>
          <a:lstStyle>
            <a:lvl1pPr>
              <a:defRPr/>
            </a:lvl1pPr>
          </a:lstStyle>
          <a:p>
            <a:r>
              <a:rPr lang="fr-FR" err="1"/>
              <a:t>Title</a:t>
            </a:r>
            <a:r>
              <a:rPr lang="fr-FR"/>
              <a:t> slide in one or </a:t>
            </a:r>
            <a:r>
              <a:rPr lang="fr-FR" err="1"/>
              <a:t>two</a:t>
            </a:r>
            <a:r>
              <a:rPr lang="fr-FR"/>
              <a:t> </a:t>
            </a:r>
            <a:r>
              <a:rPr lang="fr-FR" err="1"/>
              <a:t>lines</a:t>
            </a:r>
            <a:br>
              <a:rPr lang="fr-FR"/>
            </a:br>
            <a:r>
              <a:rPr lang="fr-FR"/>
              <a:t>(Century Gothic 26 pt)</a:t>
            </a:r>
          </a:p>
        </p:txBody>
      </p:sp>
      <p:sp>
        <p:nvSpPr>
          <p:cNvPr id="12" name="Espace réservé du texte 2">
            <a:extLst>
              <a:ext uri="{FF2B5EF4-FFF2-40B4-BE49-F238E27FC236}">
                <a16:creationId xmlns:a16="http://schemas.microsoft.com/office/drawing/2014/main" id="{0B6B17B4-FF07-D449-864A-2C752471F0FC}"/>
              </a:ext>
            </a:extLst>
          </p:cNvPr>
          <p:cNvSpPr>
            <a:spLocks noGrp="1"/>
          </p:cNvSpPr>
          <p:nvPr>
            <p:ph idx="1"/>
          </p:nvPr>
        </p:nvSpPr>
        <p:spPr>
          <a:xfrm>
            <a:off x="623888" y="1825625"/>
            <a:ext cx="10944225" cy="4037761"/>
          </a:xfrm>
          <a:prstGeom prst="rect">
            <a:avLst/>
          </a:prstGeom>
        </p:spPr>
        <p:txBody>
          <a:bodyPr vert="horz" lIns="0" tIns="0" rIns="0" bIns="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1" name="Image 10">
            <a:extLst>
              <a:ext uri="{FF2B5EF4-FFF2-40B4-BE49-F238E27FC236}">
                <a16:creationId xmlns:a16="http://schemas.microsoft.com/office/drawing/2014/main" id="{064B3EDE-9BA2-5641-8E7A-4A025C0F3D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284206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82DCC05-9DFF-AA4E-AFA9-3D1A2B13D6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08810" y="1792790"/>
            <a:ext cx="3391829" cy="3391829"/>
          </a:xfrm>
          <a:prstGeom prst="rect">
            <a:avLst/>
          </a:prstGeom>
        </p:spPr>
      </p:pic>
    </p:spTree>
    <p:extLst>
      <p:ext uri="{BB962C8B-B14F-4D97-AF65-F5344CB8AC3E}">
        <p14:creationId xmlns:p14="http://schemas.microsoft.com/office/powerpoint/2010/main" val="432967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B23183-E551-954D-8EEC-A119D0B2FE34}"/>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Footer of your presentation</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623888" y="590461"/>
            <a:ext cx="10333038" cy="778668"/>
          </a:xfrm>
        </p:spPr>
        <p:txBody>
          <a:bodyPr/>
          <a:lstStyle>
            <a:lvl1pPr>
              <a:defRPr/>
            </a:lvl1pPr>
          </a:lstStyle>
          <a:p>
            <a:r>
              <a:rPr lang="fr-FR" err="1"/>
              <a:t>Title</a:t>
            </a:r>
            <a:r>
              <a:rPr lang="fr-FR"/>
              <a:t> slide in one or </a:t>
            </a:r>
            <a:r>
              <a:rPr lang="fr-FR" err="1"/>
              <a:t>two</a:t>
            </a:r>
            <a:r>
              <a:rPr lang="fr-FR"/>
              <a:t> </a:t>
            </a:r>
            <a:r>
              <a:rPr lang="fr-FR" err="1"/>
              <a:t>lines</a:t>
            </a:r>
            <a:br>
              <a:rPr lang="fr-FR"/>
            </a:br>
            <a:r>
              <a:rPr lang="fr-FR"/>
              <a:t>(Century Gothic 26 pt)</a:t>
            </a:r>
          </a:p>
        </p:txBody>
      </p:sp>
      <p:sp>
        <p:nvSpPr>
          <p:cNvPr id="12" name="Espace réservé du texte 2">
            <a:extLst>
              <a:ext uri="{FF2B5EF4-FFF2-40B4-BE49-F238E27FC236}">
                <a16:creationId xmlns:a16="http://schemas.microsoft.com/office/drawing/2014/main" id="{0B6B17B4-FF07-D449-864A-2C752471F0FC}"/>
              </a:ext>
            </a:extLst>
          </p:cNvPr>
          <p:cNvSpPr>
            <a:spLocks noGrp="1"/>
          </p:cNvSpPr>
          <p:nvPr>
            <p:ph idx="1"/>
          </p:nvPr>
        </p:nvSpPr>
        <p:spPr>
          <a:xfrm>
            <a:off x="623888" y="1667579"/>
            <a:ext cx="10333038" cy="4037761"/>
          </a:xfrm>
          <a:prstGeom prst="rect">
            <a:avLst/>
          </a:prstGeom>
        </p:spPr>
        <p:txBody>
          <a:bodyPr vert="horz" lIns="0" tIns="0" rIns="0" bIns="0" rtlCol="0">
            <a:noAutofit/>
          </a:bodyPr>
          <a:lstStyle/>
          <a:p>
            <a:pPr lvl="0"/>
            <a:r>
              <a:rPr lang="en-US"/>
              <a:t>Click to edit Master text styles</a:t>
            </a:r>
          </a:p>
        </p:txBody>
      </p:sp>
      <p:pic>
        <p:nvPicPr>
          <p:cNvPr id="8" name="Image 7">
            <a:extLst>
              <a:ext uri="{FF2B5EF4-FFF2-40B4-BE49-F238E27FC236}">
                <a16:creationId xmlns:a16="http://schemas.microsoft.com/office/drawing/2014/main" id="{4E7BF662-1D9C-4F4E-8F6E-E9EB42137B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1613146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re + Conten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2D4FAC3-E9F0-4ADB-1D33-FEEF80906B04}"/>
              </a:ext>
            </a:extLst>
          </p:cNvPr>
          <p:cNvSpPr/>
          <p:nvPr userDrawn="1"/>
        </p:nvSpPr>
        <p:spPr>
          <a:xfrm>
            <a:off x="0" y="6289093"/>
            <a:ext cx="12192000" cy="568907"/>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80"/>
              <a:t> </a:t>
            </a:r>
          </a:p>
        </p:txBody>
      </p:sp>
      <p:sp>
        <p:nvSpPr>
          <p:cNvPr id="8" name="Shape 95">
            <a:extLst>
              <a:ext uri="{FF2B5EF4-FFF2-40B4-BE49-F238E27FC236}">
                <a16:creationId xmlns:a16="http://schemas.microsoft.com/office/drawing/2014/main" id="{F1CBD528-E3C5-478A-8457-DDF3FF0FDF2E}"/>
              </a:ext>
            </a:extLst>
          </p:cNvPr>
          <p:cNvSpPr/>
          <p:nvPr/>
        </p:nvSpPr>
        <p:spPr>
          <a:xfrm>
            <a:off x="1058339" y="953132"/>
            <a:ext cx="10221245" cy="16978"/>
          </a:xfrm>
          <a:prstGeom prst="line">
            <a:avLst/>
          </a:prstGeom>
          <a:ln w="6350">
            <a:solidFill>
              <a:schemeClr val="accent1"/>
            </a:solidFill>
            <a:miter/>
          </a:ln>
        </p:spPr>
        <p:txBody>
          <a:bodyPr lIns="60959" rIns="60959"/>
          <a:lstStyle/>
          <a:p>
            <a:pPr defTabSz="950965" eaLnBrk="1" fontAlgn="auto">
              <a:spcBef>
                <a:spcPts val="0"/>
              </a:spcBef>
              <a:spcAft>
                <a:spcPts val="0"/>
              </a:spcAft>
              <a:defRPr/>
            </a:pPr>
            <a:endParaRPr lang="en-US" sz="1867" kern="0" noProof="0">
              <a:solidFill>
                <a:schemeClr val="accent5"/>
              </a:solidFill>
              <a:latin typeface="+mj-lt"/>
              <a:ea typeface="+mj-ea"/>
              <a:cs typeface="+mj-cs"/>
              <a:sym typeface="Calibri"/>
            </a:endParaRPr>
          </a:p>
        </p:txBody>
      </p:sp>
      <p:sp>
        <p:nvSpPr>
          <p:cNvPr id="98" name="Shape 98"/>
          <p:cNvSpPr>
            <a:spLocks noGrp="1"/>
          </p:cNvSpPr>
          <p:nvPr>
            <p:ph type="body" idx="1" hasCustomPrompt="1"/>
          </p:nvPr>
        </p:nvSpPr>
        <p:spPr>
          <a:xfrm>
            <a:off x="1078135" y="1325713"/>
            <a:ext cx="10275665" cy="4351339"/>
          </a:xfrm>
          <a:prstGeom prst="rect">
            <a:avLst/>
          </a:prstGeom>
        </p:spPr>
        <p:txBody>
          <a:bodyPr/>
          <a:lstStyle>
            <a:lvl1pPr>
              <a:defRPr sz="1680">
                <a:solidFill>
                  <a:schemeClr val="accent1"/>
                </a:solidFill>
                <a:latin typeface="Calibri Light" panose="020F0302020204030204" pitchFamily="34" charset="0"/>
                <a:cs typeface="Calibri Light" panose="020F0302020204030204" pitchFamily="34" charset="0"/>
              </a:defRPr>
            </a:lvl1pPr>
            <a:lvl2pPr>
              <a:defRPr sz="1680">
                <a:solidFill>
                  <a:schemeClr val="accent1"/>
                </a:solidFill>
                <a:latin typeface="Calibri Light" panose="020F0302020204030204" pitchFamily="34" charset="0"/>
                <a:cs typeface="Calibri Light" panose="020F0302020204030204" pitchFamily="34" charset="0"/>
              </a:defRPr>
            </a:lvl2pPr>
            <a:lvl3pPr>
              <a:defRPr sz="1680">
                <a:solidFill>
                  <a:schemeClr val="accent1"/>
                </a:solidFill>
                <a:latin typeface="Calibri Light" panose="020F0302020204030204" pitchFamily="34" charset="0"/>
                <a:cs typeface="Calibri Light" panose="020F0302020204030204" pitchFamily="34" charset="0"/>
              </a:defRPr>
            </a:lvl3pPr>
            <a:lvl4pPr>
              <a:defRPr sz="1680">
                <a:solidFill>
                  <a:schemeClr val="accent1"/>
                </a:solidFill>
                <a:latin typeface="Calibri Light" panose="020F0302020204030204" pitchFamily="34" charset="0"/>
                <a:cs typeface="Calibri Light" panose="020F0302020204030204" pitchFamily="34" charset="0"/>
              </a:defRPr>
            </a:lvl4pPr>
            <a:lvl5pPr>
              <a:defRPr sz="1680">
                <a:solidFill>
                  <a:schemeClr val="accent5"/>
                </a:solidFill>
                <a:latin typeface="Calibri Light" panose="020F0302020204030204" pitchFamily="34" charset="0"/>
                <a:cs typeface="Calibri Light" panose="020F0302020204030204" pitchFamily="34" charset="0"/>
              </a:defRPr>
            </a:lvl5pPr>
          </a:lstStyle>
          <a:p>
            <a:r>
              <a:rPr lang="en-US" noProof="0"/>
              <a:t>Text level 1</a:t>
            </a:r>
          </a:p>
          <a:p>
            <a:pPr lvl="1"/>
            <a:r>
              <a:rPr lang="en-US" noProof="0"/>
              <a:t>Text level 2</a:t>
            </a:r>
          </a:p>
          <a:p>
            <a:pPr lvl="2"/>
            <a:r>
              <a:rPr lang="en-US" noProof="0"/>
              <a:t>Text level 3</a:t>
            </a:r>
          </a:p>
          <a:p>
            <a:pPr lvl="3"/>
            <a:r>
              <a:rPr lang="en-US" noProof="0"/>
              <a:t>Text level 4</a:t>
            </a:r>
          </a:p>
        </p:txBody>
      </p:sp>
      <p:pic>
        <p:nvPicPr>
          <p:cNvPr id="17" name="Image 16">
            <a:extLst>
              <a:ext uri="{FF2B5EF4-FFF2-40B4-BE49-F238E27FC236}">
                <a16:creationId xmlns:a16="http://schemas.microsoft.com/office/drawing/2014/main" id="{2A79BA64-2C2B-5BF6-00A7-2F64A3EB30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0658" y="6403625"/>
            <a:ext cx="1229179" cy="382378"/>
          </a:xfrm>
          <a:prstGeom prst="rect">
            <a:avLst/>
          </a:prstGeom>
        </p:spPr>
      </p:pic>
      <p:sp>
        <p:nvSpPr>
          <p:cNvPr id="21" name="Espace réservé du pied de page 4">
            <a:extLst>
              <a:ext uri="{FF2B5EF4-FFF2-40B4-BE49-F238E27FC236}">
                <a16:creationId xmlns:a16="http://schemas.microsoft.com/office/drawing/2014/main" id="{002CADB0-1770-BC3F-DB70-F1615BA631A2}"/>
              </a:ext>
            </a:extLst>
          </p:cNvPr>
          <p:cNvSpPr txBox="1">
            <a:spLocks/>
          </p:cNvSpPr>
          <p:nvPr userDrawn="1"/>
        </p:nvSpPr>
        <p:spPr>
          <a:xfrm>
            <a:off x="1396746" y="6368000"/>
            <a:ext cx="7780505" cy="438150"/>
          </a:xfrm>
          <a:prstGeom prst="rect">
            <a:avLst/>
          </a:prstGeom>
        </p:spPr>
        <p:txBody>
          <a:bodyPr vert="horz" lIns="0" tIns="0" rIns="0" bIns="0" rtlCol="0" anchor="ctr"/>
          <a:lstStyle>
            <a:defPPr>
              <a:defRPr lang="fr-FR"/>
            </a:defPPr>
            <a:lvl1pPr marL="0" algn="l" defTabSz="914400" rtl="0" eaLnBrk="1" latinLnBrk="0" hangingPunct="1">
              <a:defRPr sz="1300"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1320" b="1" i="0" u="none" strike="noStrike" kern="1200" cap="none" spc="0" normalizeH="0" baseline="0" noProof="0">
                <a:ln>
                  <a:noFill/>
                </a:ln>
                <a:solidFill>
                  <a:schemeClr val="accent2"/>
                </a:solidFill>
                <a:effectLst/>
                <a:uLnTx/>
                <a:uFillTx/>
                <a:latin typeface="Century Gothic" panose="020B0502020202020204" pitchFamily="34" charset="0"/>
                <a:ea typeface="+mn-ea"/>
                <a:cs typeface="+mn-cs"/>
              </a:rPr>
              <a:t>2030</a:t>
            </a:r>
            <a:r>
              <a:rPr kumimoji="0" lang="en-US" sz="1320" b="1" i="0" u="none" strike="noStrike" kern="1200" cap="none" spc="0" normalizeH="0" baseline="0" noProof="0">
                <a:ln>
                  <a:noFill/>
                </a:ln>
                <a:solidFill>
                  <a:srgbClr val="242269"/>
                </a:solidFill>
                <a:effectLst/>
                <a:uLnTx/>
                <a:uFillTx/>
                <a:latin typeface="Century Gothic" panose="020B0502020202020204" pitchFamily="34" charset="0"/>
                <a:ea typeface="+mn-ea"/>
                <a:cs typeface="+mn-cs"/>
              </a:rPr>
              <a:t> Procurement Roadmap </a:t>
            </a:r>
            <a:r>
              <a:rPr lang="en-US" altLang="fr-FR" sz="1200" b="0" i="1" noProof="0">
                <a:solidFill>
                  <a:schemeClr val="accent1"/>
                </a:solidFill>
                <a:latin typeface="Calibri Light" panose="020F0302020204030204" pitchFamily="34" charset="0"/>
                <a:cs typeface="Calibri Light" panose="020F0302020204030204" pitchFamily="34" charset="0"/>
                <a:sym typeface="Source Sans Pro" panose="020B0503030403020204" pitchFamily="34" charset="0"/>
              </a:rPr>
              <a:t>–</a:t>
            </a:r>
            <a:r>
              <a:rPr kumimoji="0" lang="en-US" sz="12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 </a:t>
            </a:r>
            <a:r>
              <a:rPr lang="en-US" sz="1200" b="0" i="1" kern="1200" noProof="0">
                <a:solidFill>
                  <a:schemeClr val="accent1"/>
                </a:solidFill>
                <a:latin typeface="Calibri Light" panose="020F0302020204030204" pitchFamily="34" charset="0"/>
                <a:ea typeface="+mn-ea"/>
                <a:cs typeface="Calibri Light" panose="020F0302020204030204" pitchFamily="34" charset="0"/>
                <a:sym typeface="Calibri" panose="020F0502020204030204" pitchFamily="34" charset="0"/>
              </a:rPr>
              <a:t>Working document - </a:t>
            </a:r>
            <a:r>
              <a:rPr lang="en-US" altLang="fr-FR" sz="1200" b="0" i="1" kern="1200" noProof="0">
                <a:solidFill>
                  <a:schemeClr val="accent1"/>
                </a:solidFill>
                <a:latin typeface="Calibri Light" panose="020F0302020204030204" pitchFamily="34" charset="0"/>
                <a:ea typeface="+mn-ea"/>
                <a:cs typeface="Calibri Light" panose="020F0302020204030204" pitchFamily="34" charset="0"/>
                <a:sym typeface="Source Sans Pro" panose="020B0503030403020204" pitchFamily="34" charset="0"/>
              </a:rPr>
              <a:t>Confidential: </a:t>
            </a:r>
            <a:r>
              <a:rPr lang="en-US" altLang="fr-FR" sz="1200" b="0" i="1" noProof="0">
                <a:solidFill>
                  <a:schemeClr val="accent1"/>
                </a:solidFill>
                <a:latin typeface="Calibri Light" panose="020F0302020204030204" pitchFamily="34" charset="0"/>
                <a:cs typeface="Calibri Light" panose="020F0302020204030204" pitchFamily="34" charset="0"/>
                <a:sym typeface="Source Sans Pro" panose="020B0503030403020204" pitchFamily="34" charset="0"/>
              </a:rPr>
              <a:t>May not be published or considered</a:t>
            </a:r>
            <a:endParaRPr lang="en-US" altLang="fr-FR" sz="1320" b="0" i="1" noProof="0">
              <a:solidFill>
                <a:schemeClr val="accent1"/>
              </a:solidFill>
              <a:latin typeface="Calibri Light" panose="020F0302020204030204" pitchFamily="34" charset="0"/>
              <a:cs typeface="Calibri Light" panose="020F0302020204030204" pitchFamily="34" charset="0"/>
              <a:sym typeface="Source Sans Pro" panose="020B0503030403020204" pitchFamily="34" charset="0"/>
            </a:endParaRPr>
          </a:p>
        </p:txBody>
      </p:sp>
      <p:sp>
        <p:nvSpPr>
          <p:cNvPr id="22" name="Espace réservé du numéro de diapositive 5">
            <a:extLst>
              <a:ext uri="{FF2B5EF4-FFF2-40B4-BE49-F238E27FC236}">
                <a16:creationId xmlns:a16="http://schemas.microsoft.com/office/drawing/2014/main" id="{7940F392-4D59-918F-7DF0-A3AB77119D5C}"/>
              </a:ext>
            </a:extLst>
          </p:cNvPr>
          <p:cNvSpPr txBox="1">
            <a:spLocks/>
          </p:cNvSpPr>
          <p:nvPr userDrawn="1"/>
        </p:nvSpPr>
        <p:spPr>
          <a:xfrm>
            <a:off x="830962" y="6375620"/>
            <a:ext cx="494347" cy="438150"/>
          </a:xfrm>
          <a:prstGeom prst="rect">
            <a:avLst/>
          </a:prstGeom>
        </p:spPr>
        <p:txBody>
          <a:bodyPr vert="horz" lIns="0" tIns="0" rIns="0" bIns="0" rtlCol="0" anchor="ctr"/>
          <a:lstStyle>
            <a:defPPr>
              <a:defRPr lang="fr-FR"/>
            </a:defPPr>
            <a:lvl1pPr marL="0" algn="l" defTabSz="914400" rtl="0" eaLnBrk="1" latinLnBrk="0" hangingPunct="1">
              <a:defRPr sz="1200"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97280" rtl="0" eaLnBrk="1" fontAlgn="auto" latinLnBrk="0" hangingPunct="1">
              <a:lnSpc>
                <a:spcPct val="100000"/>
              </a:lnSpc>
              <a:spcBef>
                <a:spcPts val="0"/>
              </a:spcBef>
              <a:spcAft>
                <a:spcPts val="0"/>
              </a:spcAft>
              <a:buClrTx/>
              <a:buSzTx/>
              <a:buFontTx/>
              <a:buNone/>
              <a:tabLst/>
              <a:defRPr/>
            </a:pPr>
            <a:fld id="{151E75B2-1F5F-104D-81CC-0E99E60AEADE}" type="slidenum">
              <a:rPr kumimoji="0" lang="en-US" sz="1260" b="1" i="0" u="none" strike="noStrike" kern="1200" cap="none" spc="0" normalizeH="0" baseline="0" noProof="0" smtClean="0">
                <a:ln>
                  <a:noFill/>
                </a:ln>
                <a:solidFill>
                  <a:srgbClr val="242269"/>
                </a:solidFill>
                <a:effectLst/>
                <a:uLnTx/>
                <a:uFillTx/>
                <a:latin typeface="Century Gothic" panose="020B0502020202020204" pitchFamily="34" charset="0"/>
                <a:ea typeface="+mn-ea"/>
                <a:cs typeface="+mn-cs"/>
              </a:rPr>
              <a:pPr marL="0" marR="0" lvl="0" indent="0" algn="l" defTabSz="1097280" rtl="0" eaLnBrk="1" fontAlgn="auto" latinLnBrk="0" hangingPunct="1">
                <a:lnSpc>
                  <a:spcPct val="100000"/>
                </a:lnSpc>
                <a:spcBef>
                  <a:spcPts val="0"/>
                </a:spcBef>
                <a:spcAft>
                  <a:spcPts val="0"/>
                </a:spcAft>
                <a:buClrTx/>
                <a:buSzTx/>
                <a:buFontTx/>
                <a:buNone/>
                <a:tabLst/>
                <a:defRPr/>
              </a:pPr>
              <a:t>‹#›</a:t>
            </a:fld>
            <a:endParaRPr kumimoji="0" lang="en-US" sz="1260" b="1" i="0" u="none" strike="noStrike" kern="1200" cap="none" spc="0" normalizeH="0" baseline="0" noProof="0">
              <a:ln>
                <a:noFill/>
              </a:ln>
              <a:solidFill>
                <a:srgbClr val="242269"/>
              </a:solidFill>
              <a:effectLst/>
              <a:uLnTx/>
              <a:uFillTx/>
              <a:latin typeface="Century Gothic" panose="020B0502020202020204" pitchFamily="34" charset="0"/>
              <a:ea typeface="+mn-ea"/>
              <a:cs typeface="+mn-cs"/>
            </a:endParaRPr>
          </a:p>
        </p:txBody>
      </p:sp>
      <p:sp>
        <p:nvSpPr>
          <p:cNvPr id="9" name="Rectangle 8">
            <a:extLst>
              <a:ext uri="{FF2B5EF4-FFF2-40B4-BE49-F238E27FC236}">
                <a16:creationId xmlns:a16="http://schemas.microsoft.com/office/drawing/2014/main" id="{5C76B4D1-53B1-44A6-8E51-8296A83910EF}"/>
              </a:ext>
            </a:extLst>
          </p:cNvPr>
          <p:cNvSpPr/>
          <p:nvPr userDrawn="1"/>
        </p:nvSpPr>
        <p:spPr>
          <a:xfrm>
            <a:off x="470916" y="393992"/>
            <a:ext cx="432000" cy="432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algn="l" defTabSz="712788" rtl="0" eaLnBrk="0" fontAlgn="base" hangingPunct="0">
              <a:spcBef>
                <a:spcPct val="0"/>
              </a:spcBef>
              <a:spcAft>
                <a:spcPct val="0"/>
              </a:spcAft>
              <a:defRPr sz="1400" kern="1200">
                <a:solidFill>
                  <a:schemeClr val="lt1"/>
                </a:solidFill>
                <a:latin typeface="+mn-lt"/>
                <a:ea typeface="+mn-ea"/>
                <a:cs typeface="+mn-cs"/>
                <a:sym typeface="Calibri" panose="020F0502020204030204" pitchFamily="34" charset="0"/>
              </a:defRPr>
            </a:lvl1pPr>
            <a:lvl2pPr marL="457200" indent="-101600" algn="l" defTabSz="712788" rtl="0" eaLnBrk="0" fontAlgn="base" hangingPunct="0">
              <a:spcBef>
                <a:spcPct val="0"/>
              </a:spcBef>
              <a:spcAft>
                <a:spcPct val="0"/>
              </a:spcAft>
              <a:defRPr sz="1400" kern="1200">
                <a:solidFill>
                  <a:schemeClr val="lt1"/>
                </a:solidFill>
                <a:latin typeface="+mn-lt"/>
                <a:ea typeface="+mn-ea"/>
                <a:cs typeface="+mn-cs"/>
                <a:sym typeface="Calibri" panose="020F0502020204030204" pitchFamily="34" charset="0"/>
              </a:defRPr>
            </a:lvl2pPr>
            <a:lvl3pPr marL="914400" indent="-201613" algn="l" defTabSz="712788" rtl="0" eaLnBrk="0" fontAlgn="base" hangingPunct="0">
              <a:spcBef>
                <a:spcPct val="0"/>
              </a:spcBef>
              <a:spcAft>
                <a:spcPct val="0"/>
              </a:spcAft>
              <a:defRPr sz="1400" kern="1200">
                <a:solidFill>
                  <a:schemeClr val="lt1"/>
                </a:solidFill>
                <a:latin typeface="+mn-lt"/>
                <a:ea typeface="+mn-ea"/>
                <a:cs typeface="+mn-cs"/>
                <a:sym typeface="Calibri" panose="020F0502020204030204" pitchFamily="34" charset="0"/>
              </a:defRPr>
            </a:lvl3pPr>
            <a:lvl4pPr marL="1371600" indent="-303213" algn="l" defTabSz="712788" rtl="0" eaLnBrk="0" fontAlgn="base" hangingPunct="0">
              <a:spcBef>
                <a:spcPct val="0"/>
              </a:spcBef>
              <a:spcAft>
                <a:spcPct val="0"/>
              </a:spcAft>
              <a:defRPr sz="1400" kern="1200">
                <a:solidFill>
                  <a:schemeClr val="lt1"/>
                </a:solidFill>
                <a:latin typeface="+mn-lt"/>
                <a:ea typeface="+mn-ea"/>
                <a:cs typeface="+mn-cs"/>
                <a:sym typeface="Calibri" panose="020F0502020204030204" pitchFamily="34" charset="0"/>
              </a:defRPr>
            </a:lvl4pPr>
            <a:lvl5pPr marL="1828800" indent="-403225" algn="l" defTabSz="712788" rtl="0" eaLnBrk="0" fontAlgn="base" hangingPunct="0">
              <a:spcBef>
                <a:spcPct val="0"/>
              </a:spcBef>
              <a:spcAft>
                <a:spcPct val="0"/>
              </a:spcAft>
              <a:defRPr sz="1400" kern="1200">
                <a:solidFill>
                  <a:schemeClr val="lt1"/>
                </a:solidFill>
                <a:latin typeface="+mn-lt"/>
                <a:ea typeface="+mn-ea"/>
                <a:cs typeface="+mn-cs"/>
                <a:sym typeface="Calibri" panose="020F0502020204030204" pitchFamily="34" charset="0"/>
              </a:defRPr>
            </a:lvl5pPr>
            <a:lvl6pPr marL="2286000" algn="l" defTabSz="914400" rtl="0" eaLnBrk="1" latinLnBrk="0" hangingPunct="1">
              <a:defRPr sz="1400" kern="1200">
                <a:solidFill>
                  <a:schemeClr val="lt1"/>
                </a:solidFill>
                <a:latin typeface="+mn-lt"/>
                <a:ea typeface="+mn-ea"/>
                <a:cs typeface="+mn-cs"/>
                <a:sym typeface="Calibri" panose="020F0502020204030204" pitchFamily="34" charset="0"/>
              </a:defRPr>
            </a:lvl6pPr>
            <a:lvl7pPr marL="2743200" algn="l" defTabSz="914400" rtl="0" eaLnBrk="1" latinLnBrk="0" hangingPunct="1">
              <a:defRPr sz="1400" kern="1200">
                <a:solidFill>
                  <a:schemeClr val="lt1"/>
                </a:solidFill>
                <a:latin typeface="+mn-lt"/>
                <a:ea typeface="+mn-ea"/>
                <a:cs typeface="+mn-cs"/>
                <a:sym typeface="Calibri" panose="020F0502020204030204" pitchFamily="34" charset="0"/>
              </a:defRPr>
            </a:lvl7pPr>
            <a:lvl8pPr marL="3200400" algn="l" defTabSz="914400" rtl="0" eaLnBrk="1" latinLnBrk="0" hangingPunct="1">
              <a:defRPr sz="1400" kern="1200">
                <a:solidFill>
                  <a:schemeClr val="lt1"/>
                </a:solidFill>
                <a:latin typeface="+mn-lt"/>
                <a:ea typeface="+mn-ea"/>
                <a:cs typeface="+mn-cs"/>
                <a:sym typeface="Calibri" panose="020F0502020204030204" pitchFamily="34" charset="0"/>
              </a:defRPr>
            </a:lvl8pPr>
            <a:lvl9pPr marL="3657600" algn="l" defTabSz="914400" rtl="0" eaLnBrk="1" latinLnBrk="0" hangingPunct="1">
              <a:defRPr sz="1400" kern="1200">
                <a:solidFill>
                  <a:schemeClr val="lt1"/>
                </a:solidFill>
                <a:latin typeface="+mn-lt"/>
                <a:ea typeface="+mn-ea"/>
                <a:cs typeface="+mn-cs"/>
                <a:sym typeface="Calibri" panose="020F0502020204030204" pitchFamily="34" charset="0"/>
              </a:defRPr>
            </a:lvl9pPr>
          </a:lstStyle>
          <a:p>
            <a:pPr algn="ctr">
              <a:lnSpc>
                <a:spcPct val="120000"/>
              </a:lnSpc>
              <a:spcAft>
                <a:spcPts val="1333"/>
              </a:spcAft>
            </a:pPr>
            <a:endParaRPr lang="fr-FR" sz="1680" b="1">
              <a:solidFill>
                <a:schemeClr val="bg1"/>
              </a:solidFill>
              <a:latin typeface="Montserrat" panose="00000500000000000000" pitchFamily="2" charset="0"/>
              <a:cs typeface="Helvetica" panose="020B0604020202020204" pitchFamily="34" charset="0"/>
            </a:endParaRPr>
          </a:p>
        </p:txBody>
      </p:sp>
      <p:sp>
        <p:nvSpPr>
          <p:cNvPr id="3" name="Titre 1">
            <a:extLst>
              <a:ext uri="{FF2B5EF4-FFF2-40B4-BE49-F238E27FC236}">
                <a16:creationId xmlns:a16="http://schemas.microsoft.com/office/drawing/2014/main" id="{ED1535EF-C682-9919-399B-822C1D46053D}"/>
              </a:ext>
            </a:extLst>
          </p:cNvPr>
          <p:cNvSpPr>
            <a:spLocks noGrp="1"/>
          </p:cNvSpPr>
          <p:nvPr>
            <p:ph type="title" idx="4294967295"/>
          </p:nvPr>
        </p:nvSpPr>
        <p:spPr>
          <a:xfrm>
            <a:off x="1078136" y="209550"/>
            <a:ext cx="9848850" cy="760560"/>
          </a:xfrm>
        </p:spPr>
        <p:txBody>
          <a:bodyPr anchor="ctr"/>
          <a:lstStyle/>
          <a:p>
            <a:r>
              <a:rPr lang="fr-FR">
                <a:solidFill>
                  <a:schemeClr val="accent1"/>
                </a:solidFill>
              </a:rPr>
              <a:t>Table of contents</a:t>
            </a:r>
          </a:p>
        </p:txBody>
      </p:sp>
      <p:sp>
        <p:nvSpPr>
          <p:cNvPr id="7" name="Espace réservé du texte 6">
            <a:extLst>
              <a:ext uri="{FF2B5EF4-FFF2-40B4-BE49-F238E27FC236}">
                <a16:creationId xmlns:a16="http://schemas.microsoft.com/office/drawing/2014/main" id="{BF750153-594D-4591-1961-3F163853F9BF}"/>
              </a:ext>
            </a:extLst>
          </p:cNvPr>
          <p:cNvSpPr>
            <a:spLocks noGrp="1"/>
          </p:cNvSpPr>
          <p:nvPr>
            <p:ph type="body" sz="quarter" idx="10" hasCustomPrompt="1"/>
          </p:nvPr>
        </p:nvSpPr>
        <p:spPr>
          <a:xfrm>
            <a:off x="523086" y="479500"/>
            <a:ext cx="327660" cy="260984"/>
          </a:xfrm>
        </p:spPr>
        <p:txBody>
          <a:bodyPr anchor="ctr"/>
          <a:lstStyle>
            <a:lvl1pPr marL="0" indent="0" algn="ctr">
              <a:buNone/>
              <a:defRPr sz="1680" b="1">
                <a:solidFill>
                  <a:schemeClr val="bg1"/>
                </a:solidFill>
                <a:latin typeface="Montserrat" panose="00000500000000000000" pitchFamily="2" charset="0"/>
              </a:defRPr>
            </a:lvl1pPr>
          </a:lstStyle>
          <a:p>
            <a:pPr lvl="0"/>
            <a:r>
              <a:rPr lang="en-US"/>
              <a:t>1</a:t>
            </a:r>
          </a:p>
        </p:txBody>
      </p:sp>
    </p:spTree>
    <p:extLst>
      <p:ext uri="{BB962C8B-B14F-4D97-AF65-F5344CB8AC3E}">
        <p14:creationId xmlns:p14="http://schemas.microsoft.com/office/powerpoint/2010/main" val="201007566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B23183-E551-954D-8EEC-A119D0B2FE34}"/>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Footer of your presentation</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623888" y="590461"/>
            <a:ext cx="10333038" cy="778668"/>
          </a:xfrm>
        </p:spPr>
        <p:txBody>
          <a:bodyPr/>
          <a:lstStyle>
            <a:lvl1pPr>
              <a:defRPr/>
            </a:lvl1pPr>
          </a:lstStyle>
          <a:p>
            <a:r>
              <a:rPr lang="fr-FR" err="1"/>
              <a:t>Title</a:t>
            </a:r>
            <a:r>
              <a:rPr lang="fr-FR"/>
              <a:t> slide in one or </a:t>
            </a:r>
            <a:r>
              <a:rPr lang="fr-FR" err="1"/>
              <a:t>two</a:t>
            </a:r>
            <a:r>
              <a:rPr lang="fr-FR"/>
              <a:t> </a:t>
            </a:r>
            <a:r>
              <a:rPr lang="fr-FR" err="1"/>
              <a:t>lines</a:t>
            </a:r>
            <a:br>
              <a:rPr lang="fr-FR"/>
            </a:br>
            <a:r>
              <a:rPr lang="fr-FR"/>
              <a:t>(Century Gothic 26 pt)</a:t>
            </a:r>
          </a:p>
        </p:txBody>
      </p:sp>
      <p:sp>
        <p:nvSpPr>
          <p:cNvPr id="12" name="Espace réservé du texte 2">
            <a:extLst>
              <a:ext uri="{FF2B5EF4-FFF2-40B4-BE49-F238E27FC236}">
                <a16:creationId xmlns:a16="http://schemas.microsoft.com/office/drawing/2014/main" id="{0B6B17B4-FF07-D449-864A-2C752471F0FC}"/>
              </a:ext>
            </a:extLst>
          </p:cNvPr>
          <p:cNvSpPr>
            <a:spLocks noGrp="1"/>
          </p:cNvSpPr>
          <p:nvPr>
            <p:ph idx="1"/>
          </p:nvPr>
        </p:nvSpPr>
        <p:spPr>
          <a:xfrm>
            <a:off x="623888" y="1667579"/>
            <a:ext cx="10333038" cy="4037761"/>
          </a:xfrm>
          <a:prstGeom prst="rect">
            <a:avLst/>
          </a:prstGeom>
        </p:spPr>
        <p:txBody>
          <a:bodyPr vert="horz" lIns="0" tIns="0" rIns="0" bIns="0" rtlCol="0">
            <a:noAutofit/>
          </a:bodyPr>
          <a:lstStyle/>
          <a:p>
            <a:pPr lvl="0"/>
            <a:r>
              <a:rPr lang="fr-FR"/>
              <a:t>Cliquez pour modifier les styles du texte du masque</a:t>
            </a:r>
          </a:p>
        </p:txBody>
      </p:sp>
      <p:pic>
        <p:nvPicPr>
          <p:cNvPr id="8" name="Image 7">
            <a:extLst>
              <a:ext uri="{FF2B5EF4-FFF2-40B4-BE49-F238E27FC236}">
                <a16:creationId xmlns:a16="http://schemas.microsoft.com/office/drawing/2014/main" id="{4E7BF662-1D9C-4F4E-8F6E-E9EB42137B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98988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SR COVER _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D923CC7-CB50-6BC1-9B09-B00366A94F2A}"/>
              </a:ext>
            </a:extLst>
          </p:cNvPr>
          <p:cNvSpPr>
            <a:spLocks noGrp="1"/>
          </p:cNvSpPr>
          <p:nvPr>
            <p:ph type="pic" sz="quarter" idx="12" hasCustomPrompt="1"/>
          </p:nvPr>
        </p:nvSpPr>
        <p:spPr>
          <a:xfrm>
            <a:off x="0" y="0"/>
            <a:ext cx="12192000" cy="6858000"/>
          </a:xfrm>
        </p:spPr>
        <p:txBody>
          <a:bodyPr tIns="251999"/>
          <a:lstStyle>
            <a:lvl1pPr marL="0" indent="0" algn="ctr">
              <a:buNone/>
              <a:defRPr/>
            </a:lvl1pPr>
          </a:lstStyle>
          <a:p>
            <a:r>
              <a:rPr lang="en-DK"/>
              <a:t>Click to add picture</a:t>
            </a:r>
          </a:p>
        </p:txBody>
      </p:sp>
      <p:pic>
        <p:nvPicPr>
          <p:cNvPr id="5" name="Image 8">
            <a:extLst>
              <a:ext uri="{FF2B5EF4-FFF2-40B4-BE49-F238E27FC236}">
                <a16:creationId xmlns:a16="http://schemas.microsoft.com/office/drawing/2014/main" id="{96D5BBA9-507D-6F8F-229F-96E558E039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9200" y="5656416"/>
            <a:ext cx="2955119" cy="987399"/>
          </a:xfrm>
          <a:prstGeom prst="rect">
            <a:avLst/>
          </a:prstGeom>
        </p:spPr>
      </p:pic>
      <p:sp>
        <p:nvSpPr>
          <p:cNvPr id="2" name="Text Placeholder 5">
            <a:extLst>
              <a:ext uri="{FF2B5EF4-FFF2-40B4-BE49-F238E27FC236}">
                <a16:creationId xmlns:a16="http://schemas.microsoft.com/office/drawing/2014/main" id="{E7ABB74E-7F0C-BD80-E6A3-0ABA58AAE73F}"/>
              </a:ext>
            </a:extLst>
          </p:cNvPr>
          <p:cNvSpPr>
            <a:spLocks noGrp="1"/>
          </p:cNvSpPr>
          <p:nvPr>
            <p:ph type="body" sz="quarter" idx="10" hasCustomPrompt="1"/>
          </p:nvPr>
        </p:nvSpPr>
        <p:spPr>
          <a:xfrm>
            <a:off x="623888" y="1858271"/>
            <a:ext cx="7716244" cy="2231129"/>
          </a:xfrm>
        </p:spPr>
        <p:txBody>
          <a:bodyPr/>
          <a:lstStyle>
            <a:lvl1pPr marL="0" indent="0">
              <a:buNone/>
              <a:defRPr sz="7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Add title</a:t>
            </a:r>
            <a:endParaRPr lang="en-DK"/>
          </a:p>
        </p:txBody>
      </p:sp>
      <p:sp>
        <p:nvSpPr>
          <p:cNvPr id="3" name="Text Placeholder 5">
            <a:extLst>
              <a:ext uri="{FF2B5EF4-FFF2-40B4-BE49-F238E27FC236}">
                <a16:creationId xmlns:a16="http://schemas.microsoft.com/office/drawing/2014/main" id="{74104929-76CE-FEBF-23EF-38B4860352BC}"/>
              </a:ext>
            </a:extLst>
          </p:cNvPr>
          <p:cNvSpPr>
            <a:spLocks noGrp="1"/>
          </p:cNvSpPr>
          <p:nvPr>
            <p:ph type="body" sz="quarter" idx="11" hasCustomPrompt="1"/>
          </p:nvPr>
        </p:nvSpPr>
        <p:spPr>
          <a:xfrm>
            <a:off x="623888" y="4822534"/>
            <a:ext cx="5472112" cy="987399"/>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Add subtitle</a:t>
            </a:r>
            <a:endParaRPr lang="en-DK"/>
          </a:p>
        </p:txBody>
      </p:sp>
    </p:spTree>
    <p:extLst>
      <p:ext uri="{BB962C8B-B14F-4D97-AF65-F5344CB8AC3E}">
        <p14:creationId xmlns:p14="http://schemas.microsoft.com/office/powerpoint/2010/main" val="138922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7184DD8-EFD8-C44D-B9A2-96E5FF589B36}"/>
              </a:ext>
            </a:extLst>
          </p:cNvPr>
          <p:cNvSpPr>
            <a:spLocks noGrp="1"/>
          </p:cNvSpPr>
          <p:nvPr>
            <p:ph type="dt" sz="half" idx="10"/>
          </p:nvPr>
        </p:nvSpPr>
        <p:spPr>
          <a:xfrm>
            <a:off x="1238993" y="6184899"/>
            <a:ext cx="2743200" cy="214313"/>
          </a:xfrm>
          <a:prstGeom prst="rect">
            <a:avLst/>
          </a:prstGeom>
        </p:spPr>
        <p:txBody>
          <a:bodyPr lIns="0" tIns="0" rIns="0" bIns="0"/>
          <a:lstStyle>
            <a:lvl1pPr>
              <a:defRPr sz="1300" b="1" i="0">
                <a:solidFill>
                  <a:schemeClr val="accent1"/>
                </a:solidFill>
                <a:latin typeface="Century Gothic" panose="020B0502020202020204" pitchFamily="34" charset="0"/>
              </a:defRPr>
            </a:lvl1pPr>
          </a:lstStyle>
          <a:p>
            <a:fld id="{D9A5D03F-310E-B640-BCE4-49E71E50EE57}" type="datetime1">
              <a:rPr lang="fr-FR" smtClean="0"/>
              <a:t>19/06/2026</a:t>
            </a:fld>
            <a:endParaRPr lang="fr-FR"/>
          </a:p>
        </p:txBody>
      </p:sp>
      <p:sp>
        <p:nvSpPr>
          <p:cNvPr id="12" name="Forme libre 11">
            <a:extLst>
              <a:ext uri="{FF2B5EF4-FFF2-40B4-BE49-F238E27FC236}">
                <a16:creationId xmlns:a16="http://schemas.microsoft.com/office/drawing/2014/main" id="{EAD40F06-6FAD-B64D-BF71-4E09BBE558FA}"/>
              </a:ext>
            </a:extLst>
          </p:cNvPr>
          <p:cNvSpPr/>
          <p:nvPr userDrawn="1"/>
        </p:nvSpPr>
        <p:spPr>
          <a:xfrm>
            <a:off x="1235075" y="2"/>
            <a:ext cx="5494236" cy="5461251"/>
          </a:xfrm>
          <a:custGeom>
            <a:avLst/>
            <a:gdLst>
              <a:gd name="connsiteX0" fmla="*/ 3533858 w 5494236"/>
              <a:gd name="connsiteY0" fmla="*/ 0 h 5461251"/>
              <a:gd name="connsiteX1" fmla="*/ 5492795 w 5494236"/>
              <a:gd name="connsiteY1" fmla="*/ 0 h 5461251"/>
              <a:gd name="connsiteX2" fmla="*/ 5494236 w 5494236"/>
              <a:gd name="connsiteY2" fmla="*/ 56984 h 5461251"/>
              <a:gd name="connsiteX3" fmla="*/ 89969 w 5494236"/>
              <a:gd name="connsiteY3" fmla="*/ 5461251 h 5461251"/>
              <a:gd name="connsiteX4" fmla="*/ 0 w 5494236"/>
              <a:gd name="connsiteY4" fmla="*/ 5458976 h 5461251"/>
              <a:gd name="connsiteX5" fmla="*/ 0 w 5494236"/>
              <a:gd name="connsiteY5" fmla="*/ 3500039 h 5461251"/>
              <a:gd name="connsiteX6" fmla="*/ 89970 w 5494236"/>
              <a:gd name="connsiteY6" fmla="*/ 3502314 h 5461251"/>
              <a:gd name="connsiteX7" fmla="*/ 3535299 w 5494236"/>
              <a:gd name="connsiteY7" fmla="*/ 56985 h 546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4236" h="5461251">
                <a:moveTo>
                  <a:pt x="3533858" y="0"/>
                </a:moveTo>
                <a:lnTo>
                  <a:pt x="5492795" y="0"/>
                </a:lnTo>
                <a:lnTo>
                  <a:pt x="5494236" y="56984"/>
                </a:lnTo>
                <a:cubicBezTo>
                  <a:pt x="5494236" y="3041678"/>
                  <a:pt x="3074663" y="5461251"/>
                  <a:pt x="89969" y="5461251"/>
                </a:cubicBezTo>
                <a:lnTo>
                  <a:pt x="0" y="5458976"/>
                </a:lnTo>
                <a:lnTo>
                  <a:pt x="0" y="3500039"/>
                </a:lnTo>
                <a:lnTo>
                  <a:pt x="89970" y="3502314"/>
                </a:lnTo>
                <a:cubicBezTo>
                  <a:pt x="1992773" y="3502314"/>
                  <a:pt x="3535299" y="1959788"/>
                  <a:pt x="3535299" y="5698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E82B7A1-43C6-F64F-9A0B-BD0023BAC0DF}"/>
              </a:ext>
            </a:extLst>
          </p:cNvPr>
          <p:cNvSpPr>
            <a:spLocks noGrp="1"/>
          </p:cNvSpPr>
          <p:nvPr>
            <p:ph type="ctrTitle" hasCustomPrompt="1"/>
          </p:nvPr>
        </p:nvSpPr>
        <p:spPr>
          <a:xfrm>
            <a:off x="1235075" y="931898"/>
            <a:ext cx="10333038" cy="2216622"/>
          </a:xfrm>
        </p:spPr>
        <p:txBody>
          <a:bodyPr anchor="t" anchorCtr="0"/>
          <a:lstStyle>
            <a:lvl1pPr algn="l">
              <a:lnSpc>
                <a:spcPts val="5200"/>
              </a:lnSpc>
              <a:defRPr sz="4100">
                <a:solidFill>
                  <a:schemeClr val="accent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sp>
        <p:nvSpPr>
          <p:cNvPr id="3" name="Sous-titre 2">
            <a:extLst>
              <a:ext uri="{FF2B5EF4-FFF2-40B4-BE49-F238E27FC236}">
                <a16:creationId xmlns:a16="http://schemas.microsoft.com/office/drawing/2014/main" id="{B8FE761C-7C24-B743-8E80-DCD981CC09E0}"/>
              </a:ext>
            </a:extLst>
          </p:cNvPr>
          <p:cNvSpPr>
            <a:spLocks noGrp="1"/>
          </p:cNvSpPr>
          <p:nvPr>
            <p:ph type="subTitle" idx="1" hasCustomPrompt="1"/>
          </p:nvPr>
        </p:nvSpPr>
        <p:spPr>
          <a:xfrm>
            <a:off x="1235074" y="3805491"/>
            <a:ext cx="10333039" cy="1655762"/>
          </a:xfrm>
          <a:prstGeom prst="rect">
            <a:avLst/>
          </a:prstGeom>
        </p:spPr>
        <p:txBody>
          <a:bodyPr/>
          <a:lstStyle>
            <a:lvl1pPr marL="0" indent="0" algn="l">
              <a:lnSpc>
                <a:spcPct val="100000"/>
              </a:lnSpc>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pic>
        <p:nvPicPr>
          <p:cNvPr id="7" name="Image 6">
            <a:extLst>
              <a:ext uri="{FF2B5EF4-FFF2-40B4-BE49-F238E27FC236}">
                <a16:creationId xmlns:a16="http://schemas.microsoft.com/office/drawing/2014/main" id="{AC42A532-353A-B346-855E-A20A87488F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7999" y="5656415"/>
            <a:ext cx="2959495" cy="988860"/>
          </a:xfrm>
          <a:prstGeom prst="rect">
            <a:avLst/>
          </a:prstGeom>
        </p:spPr>
      </p:pic>
    </p:spTree>
    <p:extLst>
      <p:ext uri="{BB962C8B-B14F-4D97-AF65-F5344CB8AC3E}">
        <p14:creationId xmlns:p14="http://schemas.microsoft.com/office/powerpoint/2010/main" val="3443253875"/>
      </p:ext>
    </p:extLst>
  </p:cSld>
  <p:clrMapOvr>
    <a:masterClrMapping/>
  </p:clrMapOvr>
  <p:extLst>
    <p:ext uri="{DCECCB84-F9BA-43D5-87BE-67443E8EF086}">
      <p15:sldGuideLst xmlns:p15="http://schemas.microsoft.com/office/powerpoint/2012/main">
        <p15:guide id="1" orient="horz" pos="399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SR COVER">
    <p:spTree>
      <p:nvGrpSpPr>
        <p:cNvPr id="1" name=""/>
        <p:cNvGrpSpPr/>
        <p:nvPr/>
      </p:nvGrpSpPr>
      <p:grpSpPr>
        <a:xfrm>
          <a:off x="0" y="0"/>
          <a:ext cx="0" cy="0"/>
          <a:chOff x="0" y="0"/>
          <a:chExt cx="0" cy="0"/>
        </a:xfrm>
      </p:grpSpPr>
      <p:pic>
        <p:nvPicPr>
          <p:cNvPr id="5" name="Image 8">
            <a:extLst>
              <a:ext uri="{FF2B5EF4-FFF2-40B4-BE49-F238E27FC236}">
                <a16:creationId xmlns:a16="http://schemas.microsoft.com/office/drawing/2014/main" id="{96D5BBA9-507D-6F8F-229F-96E558E039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9200" y="5656416"/>
            <a:ext cx="2955119" cy="987399"/>
          </a:xfrm>
          <a:prstGeom prst="rect">
            <a:avLst/>
          </a:prstGeom>
        </p:spPr>
      </p:pic>
      <p:sp>
        <p:nvSpPr>
          <p:cNvPr id="6" name="Text Placeholder 5">
            <a:extLst>
              <a:ext uri="{FF2B5EF4-FFF2-40B4-BE49-F238E27FC236}">
                <a16:creationId xmlns:a16="http://schemas.microsoft.com/office/drawing/2014/main" id="{B174EB43-DC75-5C49-32F8-CDAEF3FF6F53}"/>
              </a:ext>
            </a:extLst>
          </p:cNvPr>
          <p:cNvSpPr>
            <a:spLocks noGrp="1"/>
          </p:cNvSpPr>
          <p:nvPr>
            <p:ph type="body" sz="quarter" idx="10" hasCustomPrompt="1"/>
          </p:nvPr>
        </p:nvSpPr>
        <p:spPr>
          <a:xfrm>
            <a:off x="623888" y="1858271"/>
            <a:ext cx="7716244" cy="2231129"/>
          </a:xfrm>
        </p:spPr>
        <p:txBody>
          <a:bodyPr/>
          <a:lstStyle>
            <a:lvl1pPr marL="0" indent="0">
              <a:buNone/>
              <a:defRPr sz="7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Add title</a:t>
            </a:r>
            <a:endParaRPr lang="en-DK"/>
          </a:p>
        </p:txBody>
      </p:sp>
      <p:sp>
        <p:nvSpPr>
          <p:cNvPr id="7" name="Text Placeholder 5">
            <a:extLst>
              <a:ext uri="{FF2B5EF4-FFF2-40B4-BE49-F238E27FC236}">
                <a16:creationId xmlns:a16="http://schemas.microsoft.com/office/drawing/2014/main" id="{C86AFE52-971B-A2F6-05C5-8968253B04AC}"/>
              </a:ext>
            </a:extLst>
          </p:cNvPr>
          <p:cNvSpPr>
            <a:spLocks noGrp="1"/>
          </p:cNvSpPr>
          <p:nvPr>
            <p:ph type="body" sz="quarter" idx="11" hasCustomPrompt="1"/>
          </p:nvPr>
        </p:nvSpPr>
        <p:spPr>
          <a:xfrm>
            <a:off x="623888" y="4822534"/>
            <a:ext cx="5472112" cy="987399"/>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Add subtitle</a:t>
            </a:r>
            <a:endParaRPr lang="en-DK"/>
          </a:p>
        </p:txBody>
      </p:sp>
    </p:spTree>
    <p:extLst>
      <p:ext uri="{BB962C8B-B14F-4D97-AF65-F5344CB8AC3E}">
        <p14:creationId xmlns:p14="http://schemas.microsoft.com/office/powerpoint/2010/main" val="3176736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SR BREAK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CFA2AD-1ABE-4843-AECA-117CE310A314}"/>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DOING BUSINESS RESPONSIBLY</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4" name="ZoneTexte 3">
            <a:extLst>
              <a:ext uri="{FF2B5EF4-FFF2-40B4-BE49-F238E27FC236}">
                <a16:creationId xmlns:a16="http://schemas.microsoft.com/office/drawing/2014/main" id="{3DF9A7FA-0440-F44F-8513-5E831B3D54B5}"/>
              </a:ext>
            </a:extLst>
          </p:cNvPr>
          <p:cNvSpPr txBox="1"/>
          <p:nvPr userDrawn="1"/>
        </p:nvSpPr>
        <p:spPr>
          <a:xfrm>
            <a:off x="-2832410" y="3300761"/>
            <a:ext cx="184731" cy="369332"/>
          </a:xfrm>
          <a:prstGeom prst="rect">
            <a:avLst/>
          </a:prstGeom>
          <a:noFill/>
        </p:spPr>
        <p:txBody>
          <a:bodyPr wrap="none" rtlCol="0">
            <a:spAutoFit/>
          </a:bodyPr>
          <a:lstStyle/>
          <a:p>
            <a:endParaRPr lang="fr-FR"/>
          </a:p>
        </p:txBody>
      </p:sp>
      <p:sp>
        <p:nvSpPr>
          <p:cNvPr id="15" name="Titre 1">
            <a:extLst>
              <a:ext uri="{FF2B5EF4-FFF2-40B4-BE49-F238E27FC236}">
                <a16:creationId xmlns:a16="http://schemas.microsoft.com/office/drawing/2014/main" id="{EF524757-EECA-4F40-BDFA-B98E2898C5B2}"/>
              </a:ext>
            </a:extLst>
          </p:cNvPr>
          <p:cNvSpPr>
            <a:spLocks noGrp="1"/>
          </p:cNvSpPr>
          <p:nvPr>
            <p:ph type="ctrTitle" hasCustomPrompt="1"/>
          </p:nvPr>
        </p:nvSpPr>
        <p:spPr>
          <a:xfrm>
            <a:off x="623888" y="1052513"/>
            <a:ext cx="6555509" cy="2216622"/>
          </a:xfrm>
        </p:spPr>
        <p:txBody>
          <a:bodyPr anchor="t" anchorCtr="0"/>
          <a:lstStyle>
            <a:lvl1pPr algn="l">
              <a:lnSpc>
                <a:spcPts val="10000"/>
              </a:lnSpc>
              <a:defRPr sz="9600">
                <a:solidFill>
                  <a:schemeClr val="bg1"/>
                </a:solidFill>
              </a:defRPr>
            </a:lvl1pPr>
          </a:lstStyle>
          <a:p>
            <a:r>
              <a:rPr lang="fr-FR" err="1"/>
              <a:t>Title</a:t>
            </a:r>
            <a:endParaRPr lang="fr-FR"/>
          </a:p>
        </p:txBody>
      </p:sp>
      <p:pic>
        <p:nvPicPr>
          <p:cNvPr id="13" name="Image 12">
            <a:extLst>
              <a:ext uri="{FF2B5EF4-FFF2-40B4-BE49-F238E27FC236}">
                <a16:creationId xmlns:a16="http://schemas.microsoft.com/office/drawing/2014/main" id="{7806E402-E093-7742-9CCD-8110807F13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972652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SR AFTER BREAK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CFA2AD-1ABE-4843-AECA-117CE310A314}"/>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DOING BUSINESS RESPONSIBLY</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4" name="ZoneTexte 3">
            <a:extLst>
              <a:ext uri="{FF2B5EF4-FFF2-40B4-BE49-F238E27FC236}">
                <a16:creationId xmlns:a16="http://schemas.microsoft.com/office/drawing/2014/main" id="{3DF9A7FA-0440-F44F-8513-5E831B3D54B5}"/>
              </a:ext>
            </a:extLst>
          </p:cNvPr>
          <p:cNvSpPr txBox="1"/>
          <p:nvPr userDrawn="1"/>
        </p:nvSpPr>
        <p:spPr>
          <a:xfrm>
            <a:off x="-2832410" y="3300761"/>
            <a:ext cx="184731" cy="369332"/>
          </a:xfrm>
          <a:prstGeom prst="rect">
            <a:avLst/>
          </a:prstGeom>
          <a:noFill/>
        </p:spPr>
        <p:txBody>
          <a:bodyPr wrap="none" rtlCol="0">
            <a:spAutoFit/>
          </a:bodyPr>
          <a:lstStyle/>
          <a:p>
            <a:endParaRPr lang="fr-FR"/>
          </a:p>
        </p:txBody>
      </p:sp>
      <p:sp>
        <p:nvSpPr>
          <p:cNvPr id="15" name="Titre 1">
            <a:extLst>
              <a:ext uri="{FF2B5EF4-FFF2-40B4-BE49-F238E27FC236}">
                <a16:creationId xmlns:a16="http://schemas.microsoft.com/office/drawing/2014/main" id="{EF524757-EECA-4F40-BDFA-B98E2898C5B2}"/>
              </a:ext>
            </a:extLst>
          </p:cNvPr>
          <p:cNvSpPr>
            <a:spLocks noGrp="1"/>
          </p:cNvSpPr>
          <p:nvPr>
            <p:ph type="ctrTitle" hasCustomPrompt="1"/>
          </p:nvPr>
        </p:nvSpPr>
        <p:spPr>
          <a:xfrm>
            <a:off x="623888" y="1052513"/>
            <a:ext cx="5055663" cy="697726"/>
          </a:xfrm>
        </p:spPr>
        <p:txBody>
          <a:bodyPr anchor="t" anchorCtr="0"/>
          <a:lstStyle>
            <a:lvl1pPr algn="l">
              <a:lnSpc>
                <a:spcPts val="5200"/>
              </a:lnSpc>
              <a:defRPr sz="3600">
                <a:solidFill>
                  <a:schemeClr val="bg1"/>
                </a:solidFill>
              </a:defRPr>
            </a:lvl1pPr>
          </a:lstStyle>
          <a:p>
            <a:r>
              <a:rPr lang="fr-FR" err="1"/>
              <a:t>Add</a:t>
            </a:r>
            <a:r>
              <a:rPr lang="fr-FR"/>
              <a:t> </a:t>
            </a:r>
            <a:r>
              <a:rPr lang="fr-FR" err="1"/>
              <a:t>title</a:t>
            </a:r>
            <a:endParaRPr lang="fr-FR"/>
          </a:p>
        </p:txBody>
      </p:sp>
      <p:sp>
        <p:nvSpPr>
          <p:cNvPr id="16" name="Sous-titre 2">
            <a:extLst>
              <a:ext uri="{FF2B5EF4-FFF2-40B4-BE49-F238E27FC236}">
                <a16:creationId xmlns:a16="http://schemas.microsoft.com/office/drawing/2014/main" id="{033CB210-9BD8-FE41-814C-A05022289283}"/>
              </a:ext>
            </a:extLst>
          </p:cNvPr>
          <p:cNvSpPr>
            <a:spLocks noGrp="1"/>
          </p:cNvSpPr>
          <p:nvPr>
            <p:ph type="subTitle" idx="1" hasCustomPrompt="1"/>
          </p:nvPr>
        </p:nvSpPr>
        <p:spPr>
          <a:xfrm>
            <a:off x="650014" y="2320639"/>
            <a:ext cx="5055663" cy="1655762"/>
          </a:xfrm>
          <a:prstGeom prst="rect">
            <a:avLst/>
          </a:prstGeom>
        </p:spPr>
        <p:txBody>
          <a:bodyPr/>
          <a:lstStyle>
            <a:lvl1pPr marL="0" indent="0" algn="l">
              <a:lnSpc>
                <a:spcPct val="100000"/>
              </a:lnSpc>
              <a:spcBef>
                <a:spcPts val="0"/>
              </a:spcBef>
              <a:buFont typeface="Arial" panose="020B0604020202020204" pitchFamily="34" charset="0"/>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Add</a:t>
            </a:r>
            <a:r>
              <a:rPr lang="fr-FR"/>
              <a:t> </a:t>
            </a:r>
            <a:r>
              <a:rPr lang="fr-FR" err="1"/>
              <a:t>text</a:t>
            </a:r>
            <a:endParaRPr lang="fr-FR"/>
          </a:p>
        </p:txBody>
      </p:sp>
      <p:pic>
        <p:nvPicPr>
          <p:cNvPr id="13" name="Image 12">
            <a:extLst>
              <a:ext uri="{FF2B5EF4-FFF2-40B4-BE49-F238E27FC236}">
                <a16:creationId xmlns:a16="http://schemas.microsoft.com/office/drawing/2014/main" id="{7806E402-E093-7742-9CCD-8110807F13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4002545450"/>
      </p:ext>
    </p:extLst>
  </p:cSld>
  <p:clrMapOvr>
    <a:masterClrMapping/>
  </p:clrMapOvr>
  <p:extLst>
    <p:ext uri="{DCECCB84-F9BA-43D5-87BE-67443E8EF086}">
      <p15:sldGuideLst xmlns:p15="http://schemas.microsoft.com/office/powerpoint/2012/main">
        <p15:guide id="1" pos="443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SR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817ECA-C033-B651-5E32-6C1881997AED}"/>
              </a:ext>
            </a:extLst>
          </p:cNvPr>
          <p:cNvSpPr/>
          <p:nvPr userDrawn="1"/>
        </p:nvSpPr>
        <p:spPr>
          <a:xfrm>
            <a:off x="0" y="6230145"/>
            <a:ext cx="12192000" cy="634432"/>
          </a:xfrm>
          <a:prstGeom prst="rect">
            <a:avLst/>
          </a:prstGeom>
          <a:gradFill>
            <a:gsLst>
              <a:gs pos="32000">
                <a:srgbClr val="242269"/>
              </a:gs>
              <a:gs pos="0">
                <a:srgbClr val="242269">
                  <a:alpha val="0"/>
                </a:srgbClr>
              </a:gs>
              <a:gs pos="100000">
                <a:srgbClr val="24226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algn="l">
              <a:lnSpc>
                <a:spcPts val="2200"/>
              </a:lnSpc>
            </a:pPr>
            <a:endParaRPr lang="fr-FR" sz="1600" b="1" i="0" err="1">
              <a:latin typeface="Century Gothic" panose="020B0502020202020204" pitchFamily="34" charset="0"/>
            </a:endParaRPr>
          </a:p>
        </p:txBody>
      </p:sp>
      <p:pic>
        <p:nvPicPr>
          <p:cNvPr id="4" name="Image 3">
            <a:extLst>
              <a:ext uri="{FF2B5EF4-FFF2-40B4-BE49-F238E27FC236}">
                <a16:creationId xmlns:a16="http://schemas.microsoft.com/office/drawing/2014/main" id="{B3585007-E5DB-F6A8-0B0C-CB5ABFD353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1495" y="6243623"/>
            <a:ext cx="1702547" cy="568875"/>
          </a:xfrm>
          <a:prstGeom prst="rect">
            <a:avLst/>
          </a:prstGeom>
        </p:spPr>
      </p:pic>
    </p:spTree>
    <p:extLst>
      <p:ext uri="{BB962C8B-B14F-4D97-AF65-F5344CB8AC3E}">
        <p14:creationId xmlns:p14="http://schemas.microsoft.com/office/powerpoint/2010/main" val="2088523460"/>
      </p:ext>
    </p:extLst>
  </p:cSld>
  <p:clrMapOvr>
    <a:masterClrMapping/>
  </p:clrMapOvr>
  <p:extLst>
    <p:ext uri="{DCECCB84-F9BA-43D5-87BE-67443E8EF086}">
      <p15:sldGuideLst xmlns:p15="http://schemas.microsoft.com/office/powerpoint/2012/main">
        <p15:guide id="1" orient="horz" pos="1253" userDrawn="1">
          <p15:clr>
            <a:srgbClr val="FBAE40"/>
          </p15:clr>
        </p15:guide>
        <p15:guide id="2" orient="horz" pos="86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SR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3513-8431-ED26-D584-E94FAFD0F6D0}"/>
              </a:ext>
            </a:extLst>
          </p:cNvPr>
          <p:cNvSpPr>
            <a:spLocks noGrp="1"/>
          </p:cNvSpPr>
          <p:nvPr>
            <p:ph type="title"/>
          </p:nvPr>
        </p:nvSpPr>
        <p:spPr>
          <a:xfrm>
            <a:off x="623887" y="613751"/>
            <a:ext cx="10944225" cy="778668"/>
          </a:xfrm>
        </p:spPr>
        <p:txBody>
          <a:bodyPr/>
          <a:lstStyle>
            <a:lvl1pPr>
              <a:lnSpc>
                <a:spcPct val="100000"/>
              </a:lnSpc>
              <a:defRPr sz="3600"/>
            </a:lvl1pPr>
          </a:lstStyle>
          <a:p>
            <a:r>
              <a:rPr lang="en-GB"/>
              <a:t>Click to edit Master title style</a:t>
            </a:r>
            <a:endParaRPr lang="en-DK"/>
          </a:p>
        </p:txBody>
      </p:sp>
    </p:spTree>
    <p:extLst>
      <p:ext uri="{BB962C8B-B14F-4D97-AF65-F5344CB8AC3E}">
        <p14:creationId xmlns:p14="http://schemas.microsoft.com/office/powerpoint/2010/main" val="476555338"/>
      </p:ext>
    </p:extLst>
  </p:cSld>
  <p:clrMapOvr>
    <a:masterClrMapping/>
  </p:clrMapOvr>
  <p:extLst>
    <p:ext uri="{DCECCB84-F9BA-43D5-87BE-67443E8EF086}">
      <p15:sldGuideLst xmlns:p15="http://schemas.microsoft.com/office/powerpoint/2012/main">
        <p15:guide id="1" orient="horz" pos="1253" userDrawn="1">
          <p15:clr>
            <a:srgbClr val="FBAE40"/>
          </p15:clr>
        </p15:guide>
        <p15:guide id="2" orient="horz" pos="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SR BLUE BLO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0B7D4B-25AB-3B40-9FA9-856250EFE26C}"/>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p>
            <a:r>
              <a:rPr lang="fr-FR"/>
              <a:t>DOING BUSINESS RESPONSIBLY</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pic>
        <p:nvPicPr>
          <p:cNvPr id="15" name="Image 14">
            <a:extLst>
              <a:ext uri="{FF2B5EF4-FFF2-40B4-BE49-F238E27FC236}">
                <a16:creationId xmlns:a16="http://schemas.microsoft.com/office/drawing/2014/main" id="{877DD647-82ED-0748-938D-2AD451547B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
        <p:nvSpPr>
          <p:cNvPr id="2" name="Round Same-side Corner of Rectangle 1">
            <a:extLst>
              <a:ext uri="{FF2B5EF4-FFF2-40B4-BE49-F238E27FC236}">
                <a16:creationId xmlns:a16="http://schemas.microsoft.com/office/drawing/2014/main" id="{EA2511CB-4A54-131C-5600-56100586284D}"/>
              </a:ext>
            </a:extLst>
          </p:cNvPr>
          <p:cNvSpPr/>
          <p:nvPr userDrawn="1"/>
        </p:nvSpPr>
        <p:spPr>
          <a:xfrm rot="10800000">
            <a:off x="-6862" y="-9831"/>
            <a:ext cx="5706394" cy="5684058"/>
          </a:xfrm>
          <a:custGeom>
            <a:avLst/>
            <a:gdLst>
              <a:gd name="connsiteX0" fmla="*/ 168266 w 5706394"/>
              <a:gd name="connsiteY0" fmla="*/ 0 h 5678904"/>
              <a:gd name="connsiteX1" fmla="*/ 5538128 w 5706394"/>
              <a:gd name="connsiteY1" fmla="*/ 0 h 5678904"/>
              <a:gd name="connsiteX2" fmla="*/ 5706394 w 5706394"/>
              <a:gd name="connsiteY2" fmla="*/ 168266 h 5678904"/>
              <a:gd name="connsiteX3" fmla="*/ 5706394 w 5706394"/>
              <a:gd name="connsiteY3" fmla="*/ 5678904 h 5678904"/>
              <a:gd name="connsiteX4" fmla="*/ 5706394 w 5706394"/>
              <a:gd name="connsiteY4" fmla="*/ 5678904 h 5678904"/>
              <a:gd name="connsiteX5" fmla="*/ 0 w 5706394"/>
              <a:gd name="connsiteY5" fmla="*/ 5678904 h 5678904"/>
              <a:gd name="connsiteX6" fmla="*/ 0 w 5706394"/>
              <a:gd name="connsiteY6" fmla="*/ 5678904 h 5678904"/>
              <a:gd name="connsiteX7" fmla="*/ 0 w 5706394"/>
              <a:gd name="connsiteY7" fmla="*/ 168266 h 5678904"/>
              <a:gd name="connsiteX8" fmla="*/ 168266 w 5706394"/>
              <a:gd name="connsiteY8" fmla="*/ 0 h 5678904"/>
              <a:gd name="connsiteX0" fmla="*/ 168266 w 5706394"/>
              <a:gd name="connsiteY0" fmla="*/ 0 h 5678904"/>
              <a:gd name="connsiteX1" fmla="*/ 5706394 w 5706394"/>
              <a:gd name="connsiteY1" fmla="*/ 168266 h 5678904"/>
              <a:gd name="connsiteX2" fmla="*/ 5706394 w 5706394"/>
              <a:gd name="connsiteY2" fmla="*/ 5678904 h 5678904"/>
              <a:gd name="connsiteX3" fmla="*/ 5706394 w 5706394"/>
              <a:gd name="connsiteY3" fmla="*/ 5678904 h 5678904"/>
              <a:gd name="connsiteX4" fmla="*/ 0 w 5706394"/>
              <a:gd name="connsiteY4" fmla="*/ 5678904 h 5678904"/>
              <a:gd name="connsiteX5" fmla="*/ 0 w 5706394"/>
              <a:gd name="connsiteY5" fmla="*/ 5678904 h 5678904"/>
              <a:gd name="connsiteX6" fmla="*/ 0 w 5706394"/>
              <a:gd name="connsiteY6" fmla="*/ 168266 h 5678904"/>
              <a:gd name="connsiteX7" fmla="*/ 168266 w 5706394"/>
              <a:gd name="connsiteY7" fmla="*/ 0 h 5678904"/>
              <a:gd name="connsiteX0" fmla="*/ 168266 w 5722159"/>
              <a:gd name="connsiteY0" fmla="*/ 0 h 5678904"/>
              <a:gd name="connsiteX1" fmla="*/ 5722159 w 5722159"/>
              <a:gd name="connsiteY1" fmla="*/ 5356 h 5678904"/>
              <a:gd name="connsiteX2" fmla="*/ 5706394 w 5722159"/>
              <a:gd name="connsiteY2" fmla="*/ 5678904 h 5678904"/>
              <a:gd name="connsiteX3" fmla="*/ 5706394 w 5722159"/>
              <a:gd name="connsiteY3" fmla="*/ 5678904 h 5678904"/>
              <a:gd name="connsiteX4" fmla="*/ 0 w 5722159"/>
              <a:gd name="connsiteY4" fmla="*/ 5678904 h 5678904"/>
              <a:gd name="connsiteX5" fmla="*/ 0 w 5722159"/>
              <a:gd name="connsiteY5" fmla="*/ 5678904 h 5678904"/>
              <a:gd name="connsiteX6" fmla="*/ 0 w 5722159"/>
              <a:gd name="connsiteY6" fmla="*/ 168266 h 5678904"/>
              <a:gd name="connsiteX7" fmla="*/ 168266 w 5722159"/>
              <a:gd name="connsiteY7" fmla="*/ 0 h 5678904"/>
              <a:gd name="connsiteX0" fmla="*/ 168266 w 5727415"/>
              <a:gd name="connsiteY0" fmla="*/ 5154 h 5684058"/>
              <a:gd name="connsiteX1" fmla="*/ 5727415 w 5727415"/>
              <a:gd name="connsiteY1" fmla="*/ 0 h 5684058"/>
              <a:gd name="connsiteX2" fmla="*/ 5706394 w 5727415"/>
              <a:gd name="connsiteY2" fmla="*/ 5684058 h 5684058"/>
              <a:gd name="connsiteX3" fmla="*/ 5706394 w 5727415"/>
              <a:gd name="connsiteY3" fmla="*/ 5684058 h 5684058"/>
              <a:gd name="connsiteX4" fmla="*/ 0 w 5727415"/>
              <a:gd name="connsiteY4" fmla="*/ 5684058 h 5684058"/>
              <a:gd name="connsiteX5" fmla="*/ 0 w 5727415"/>
              <a:gd name="connsiteY5" fmla="*/ 5684058 h 5684058"/>
              <a:gd name="connsiteX6" fmla="*/ 0 w 5727415"/>
              <a:gd name="connsiteY6" fmla="*/ 173420 h 5684058"/>
              <a:gd name="connsiteX7" fmla="*/ 168266 w 5727415"/>
              <a:gd name="connsiteY7" fmla="*/ 5154 h 5684058"/>
              <a:gd name="connsiteX0" fmla="*/ 168266 w 5711443"/>
              <a:gd name="connsiteY0" fmla="*/ 5154 h 5684058"/>
              <a:gd name="connsiteX1" fmla="*/ 5711443 w 5711443"/>
              <a:gd name="connsiteY1" fmla="*/ 0 h 5684058"/>
              <a:gd name="connsiteX2" fmla="*/ 5706394 w 5711443"/>
              <a:gd name="connsiteY2" fmla="*/ 5684058 h 5684058"/>
              <a:gd name="connsiteX3" fmla="*/ 5706394 w 5711443"/>
              <a:gd name="connsiteY3" fmla="*/ 5684058 h 5684058"/>
              <a:gd name="connsiteX4" fmla="*/ 0 w 5711443"/>
              <a:gd name="connsiteY4" fmla="*/ 5684058 h 5684058"/>
              <a:gd name="connsiteX5" fmla="*/ 0 w 5711443"/>
              <a:gd name="connsiteY5" fmla="*/ 5684058 h 5684058"/>
              <a:gd name="connsiteX6" fmla="*/ 0 w 5711443"/>
              <a:gd name="connsiteY6" fmla="*/ 173420 h 5684058"/>
              <a:gd name="connsiteX7" fmla="*/ 168266 w 5711443"/>
              <a:gd name="connsiteY7" fmla="*/ 5154 h 5684058"/>
              <a:gd name="connsiteX0" fmla="*/ 168266 w 5706394"/>
              <a:gd name="connsiteY0" fmla="*/ 9147 h 5688051"/>
              <a:gd name="connsiteX1" fmla="*/ 5703457 w 5706394"/>
              <a:gd name="connsiteY1" fmla="*/ 0 h 5688051"/>
              <a:gd name="connsiteX2" fmla="*/ 5706394 w 5706394"/>
              <a:gd name="connsiteY2" fmla="*/ 5688051 h 5688051"/>
              <a:gd name="connsiteX3" fmla="*/ 5706394 w 5706394"/>
              <a:gd name="connsiteY3" fmla="*/ 5688051 h 5688051"/>
              <a:gd name="connsiteX4" fmla="*/ 0 w 5706394"/>
              <a:gd name="connsiteY4" fmla="*/ 5688051 h 5688051"/>
              <a:gd name="connsiteX5" fmla="*/ 0 w 5706394"/>
              <a:gd name="connsiteY5" fmla="*/ 5688051 h 5688051"/>
              <a:gd name="connsiteX6" fmla="*/ 0 w 5706394"/>
              <a:gd name="connsiteY6" fmla="*/ 177413 h 5688051"/>
              <a:gd name="connsiteX7" fmla="*/ 168266 w 5706394"/>
              <a:gd name="connsiteY7" fmla="*/ 9147 h 5688051"/>
              <a:gd name="connsiteX0" fmla="*/ 168266 w 5706394"/>
              <a:gd name="connsiteY0" fmla="*/ 5154 h 5684058"/>
              <a:gd name="connsiteX1" fmla="*/ 5703457 w 5706394"/>
              <a:gd name="connsiteY1" fmla="*/ 0 h 5684058"/>
              <a:gd name="connsiteX2" fmla="*/ 5706394 w 5706394"/>
              <a:gd name="connsiteY2" fmla="*/ 5684058 h 5684058"/>
              <a:gd name="connsiteX3" fmla="*/ 5706394 w 5706394"/>
              <a:gd name="connsiteY3" fmla="*/ 5684058 h 5684058"/>
              <a:gd name="connsiteX4" fmla="*/ 0 w 5706394"/>
              <a:gd name="connsiteY4" fmla="*/ 5684058 h 5684058"/>
              <a:gd name="connsiteX5" fmla="*/ 0 w 5706394"/>
              <a:gd name="connsiteY5" fmla="*/ 5684058 h 5684058"/>
              <a:gd name="connsiteX6" fmla="*/ 0 w 5706394"/>
              <a:gd name="connsiteY6" fmla="*/ 173420 h 5684058"/>
              <a:gd name="connsiteX7" fmla="*/ 168266 w 5706394"/>
              <a:gd name="connsiteY7" fmla="*/ 5154 h 568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6394" h="5684058">
                <a:moveTo>
                  <a:pt x="168266" y="5154"/>
                </a:moveTo>
                <a:lnTo>
                  <a:pt x="5703457" y="0"/>
                </a:lnTo>
                <a:lnTo>
                  <a:pt x="5706394" y="5684058"/>
                </a:lnTo>
                <a:lnTo>
                  <a:pt x="5706394" y="5684058"/>
                </a:lnTo>
                <a:lnTo>
                  <a:pt x="0" y="5684058"/>
                </a:lnTo>
                <a:lnTo>
                  <a:pt x="0" y="5684058"/>
                </a:lnTo>
                <a:lnTo>
                  <a:pt x="0" y="173420"/>
                </a:lnTo>
                <a:cubicBezTo>
                  <a:pt x="0" y="80489"/>
                  <a:pt x="75335" y="5154"/>
                  <a:pt x="168266" y="5154"/>
                </a:cubicBezTo>
                <a:close/>
              </a:path>
            </a:pathLst>
          </a:custGeom>
          <a:solidFill>
            <a:srgbClr val="323C8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algn="l">
              <a:lnSpc>
                <a:spcPts val="2200"/>
              </a:lnSpc>
            </a:pPr>
            <a:endParaRPr lang="en-DK" sz="1600" i="0" err="1">
              <a:latin typeface="Century Gothic" panose="020B0502020202020204" pitchFamily="34" charset="0"/>
            </a:endParaRPr>
          </a:p>
        </p:txBody>
      </p:sp>
      <p:sp>
        <p:nvSpPr>
          <p:cNvPr id="10" name="Title 1">
            <a:extLst>
              <a:ext uri="{FF2B5EF4-FFF2-40B4-BE49-F238E27FC236}">
                <a16:creationId xmlns:a16="http://schemas.microsoft.com/office/drawing/2014/main" id="{CF97C254-A476-3187-17EE-69AE24D5DD40}"/>
              </a:ext>
            </a:extLst>
          </p:cNvPr>
          <p:cNvSpPr>
            <a:spLocks noGrp="1"/>
          </p:cNvSpPr>
          <p:nvPr>
            <p:ph type="title"/>
          </p:nvPr>
        </p:nvSpPr>
        <p:spPr>
          <a:xfrm>
            <a:off x="623887" y="613751"/>
            <a:ext cx="4380599" cy="778668"/>
          </a:xfrm>
        </p:spPr>
        <p:txBody>
          <a:bodyPr/>
          <a:lstStyle>
            <a:lvl1pPr>
              <a:lnSpc>
                <a:spcPct val="100000"/>
              </a:lnSpc>
              <a:defRPr sz="3600">
                <a:solidFill>
                  <a:schemeClr val="bg1"/>
                </a:solidFill>
              </a:defRPr>
            </a:lvl1pPr>
          </a:lstStyle>
          <a:p>
            <a:r>
              <a:rPr lang="en-GB"/>
              <a:t>Click to edit Master title style</a:t>
            </a:r>
            <a:endParaRPr lang="en-DK"/>
          </a:p>
        </p:txBody>
      </p:sp>
    </p:spTree>
    <p:extLst>
      <p:ext uri="{BB962C8B-B14F-4D97-AF65-F5344CB8AC3E}">
        <p14:creationId xmlns:p14="http://schemas.microsoft.com/office/powerpoint/2010/main" val="3086750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SR BLUE BLO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0B7D4B-25AB-3B40-9FA9-856250EFE26C}"/>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p>
            <a:r>
              <a:rPr lang="fr-FR"/>
              <a:t>DOING BUSINESS RESPONSIBLY</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pic>
        <p:nvPicPr>
          <p:cNvPr id="15" name="Image 14">
            <a:extLst>
              <a:ext uri="{FF2B5EF4-FFF2-40B4-BE49-F238E27FC236}">
                <a16:creationId xmlns:a16="http://schemas.microsoft.com/office/drawing/2014/main" id="{877DD647-82ED-0748-938D-2AD451547B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
        <p:nvSpPr>
          <p:cNvPr id="2" name="Round Same-side Corner of Rectangle 1">
            <a:extLst>
              <a:ext uri="{FF2B5EF4-FFF2-40B4-BE49-F238E27FC236}">
                <a16:creationId xmlns:a16="http://schemas.microsoft.com/office/drawing/2014/main" id="{EA2511CB-4A54-131C-5600-56100586284D}"/>
              </a:ext>
            </a:extLst>
          </p:cNvPr>
          <p:cNvSpPr/>
          <p:nvPr userDrawn="1"/>
        </p:nvSpPr>
        <p:spPr>
          <a:xfrm rot="10800000" flipH="1">
            <a:off x="6096000" y="-9831"/>
            <a:ext cx="6096000" cy="5684058"/>
          </a:xfrm>
          <a:custGeom>
            <a:avLst/>
            <a:gdLst>
              <a:gd name="connsiteX0" fmla="*/ 168266 w 5706394"/>
              <a:gd name="connsiteY0" fmla="*/ 0 h 5678904"/>
              <a:gd name="connsiteX1" fmla="*/ 5538128 w 5706394"/>
              <a:gd name="connsiteY1" fmla="*/ 0 h 5678904"/>
              <a:gd name="connsiteX2" fmla="*/ 5706394 w 5706394"/>
              <a:gd name="connsiteY2" fmla="*/ 168266 h 5678904"/>
              <a:gd name="connsiteX3" fmla="*/ 5706394 w 5706394"/>
              <a:gd name="connsiteY3" fmla="*/ 5678904 h 5678904"/>
              <a:gd name="connsiteX4" fmla="*/ 5706394 w 5706394"/>
              <a:gd name="connsiteY4" fmla="*/ 5678904 h 5678904"/>
              <a:gd name="connsiteX5" fmla="*/ 0 w 5706394"/>
              <a:gd name="connsiteY5" fmla="*/ 5678904 h 5678904"/>
              <a:gd name="connsiteX6" fmla="*/ 0 w 5706394"/>
              <a:gd name="connsiteY6" fmla="*/ 5678904 h 5678904"/>
              <a:gd name="connsiteX7" fmla="*/ 0 w 5706394"/>
              <a:gd name="connsiteY7" fmla="*/ 168266 h 5678904"/>
              <a:gd name="connsiteX8" fmla="*/ 168266 w 5706394"/>
              <a:gd name="connsiteY8" fmla="*/ 0 h 5678904"/>
              <a:gd name="connsiteX0" fmla="*/ 168266 w 5706394"/>
              <a:gd name="connsiteY0" fmla="*/ 0 h 5678904"/>
              <a:gd name="connsiteX1" fmla="*/ 5706394 w 5706394"/>
              <a:gd name="connsiteY1" fmla="*/ 168266 h 5678904"/>
              <a:gd name="connsiteX2" fmla="*/ 5706394 w 5706394"/>
              <a:gd name="connsiteY2" fmla="*/ 5678904 h 5678904"/>
              <a:gd name="connsiteX3" fmla="*/ 5706394 w 5706394"/>
              <a:gd name="connsiteY3" fmla="*/ 5678904 h 5678904"/>
              <a:gd name="connsiteX4" fmla="*/ 0 w 5706394"/>
              <a:gd name="connsiteY4" fmla="*/ 5678904 h 5678904"/>
              <a:gd name="connsiteX5" fmla="*/ 0 w 5706394"/>
              <a:gd name="connsiteY5" fmla="*/ 5678904 h 5678904"/>
              <a:gd name="connsiteX6" fmla="*/ 0 w 5706394"/>
              <a:gd name="connsiteY6" fmla="*/ 168266 h 5678904"/>
              <a:gd name="connsiteX7" fmla="*/ 168266 w 5706394"/>
              <a:gd name="connsiteY7" fmla="*/ 0 h 5678904"/>
              <a:gd name="connsiteX0" fmla="*/ 168266 w 5722159"/>
              <a:gd name="connsiteY0" fmla="*/ 0 h 5678904"/>
              <a:gd name="connsiteX1" fmla="*/ 5722159 w 5722159"/>
              <a:gd name="connsiteY1" fmla="*/ 5356 h 5678904"/>
              <a:gd name="connsiteX2" fmla="*/ 5706394 w 5722159"/>
              <a:gd name="connsiteY2" fmla="*/ 5678904 h 5678904"/>
              <a:gd name="connsiteX3" fmla="*/ 5706394 w 5722159"/>
              <a:gd name="connsiteY3" fmla="*/ 5678904 h 5678904"/>
              <a:gd name="connsiteX4" fmla="*/ 0 w 5722159"/>
              <a:gd name="connsiteY4" fmla="*/ 5678904 h 5678904"/>
              <a:gd name="connsiteX5" fmla="*/ 0 w 5722159"/>
              <a:gd name="connsiteY5" fmla="*/ 5678904 h 5678904"/>
              <a:gd name="connsiteX6" fmla="*/ 0 w 5722159"/>
              <a:gd name="connsiteY6" fmla="*/ 168266 h 5678904"/>
              <a:gd name="connsiteX7" fmla="*/ 168266 w 5722159"/>
              <a:gd name="connsiteY7" fmla="*/ 0 h 5678904"/>
              <a:gd name="connsiteX0" fmla="*/ 168266 w 5727415"/>
              <a:gd name="connsiteY0" fmla="*/ 5154 h 5684058"/>
              <a:gd name="connsiteX1" fmla="*/ 5727415 w 5727415"/>
              <a:gd name="connsiteY1" fmla="*/ 0 h 5684058"/>
              <a:gd name="connsiteX2" fmla="*/ 5706394 w 5727415"/>
              <a:gd name="connsiteY2" fmla="*/ 5684058 h 5684058"/>
              <a:gd name="connsiteX3" fmla="*/ 5706394 w 5727415"/>
              <a:gd name="connsiteY3" fmla="*/ 5684058 h 5684058"/>
              <a:gd name="connsiteX4" fmla="*/ 0 w 5727415"/>
              <a:gd name="connsiteY4" fmla="*/ 5684058 h 5684058"/>
              <a:gd name="connsiteX5" fmla="*/ 0 w 5727415"/>
              <a:gd name="connsiteY5" fmla="*/ 5684058 h 5684058"/>
              <a:gd name="connsiteX6" fmla="*/ 0 w 5727415"/>
              <a:gd name="connsiteY6" fmla="*/ 173420 h 5684058"/>
              <a:gd name="connsiteX7" fmla="*/ 168266 w 5727415"/>
              <a:gd name="connsiteY7" fmla="*/ 5154 h 5684058"/>
              <a:gd name="connsiteX0" fmla="*/ 168266 w 5711443"/>
              <a:gd name="connsiteY0" fmla="*/ 5154 h 5684058"/>
              <a:gd name="connsiteX1" fmla="*/ 5711443 w 5711443"/>
              <a:gd name="connsiteY1" fmla="*/ 0 h 5684058"/>
              <a:gd name="connsiteX2" fmla="*/ 5706394 w 5711443"/>
              <a:gd name="connsiteY2" fmla="*/ 5684058 h 5684058"/>
              <a:gd name="connsiteX3" fmla="*/ 5706394 w 5711443"/>
              <a:gd name="connsiteY3" fmla="*/ 5684058 h 5684058"/>
              <a:gd name="connsiteX4" fmla="*/ 0 w 5711443"/>
              <a:gd name="connsiteY4" fmla="*/ 5684058 h 5684058"/>
              <a:gd name="connsiteX5" fmla="*/ 0 w 5711443"/>
              <a:gd name="connsiteY5" fmla="*/ 5684058 h 5684058"/>
              <a:gd name="connsiteX6" fmla="*/ 0 w 5711443"/>
              <a:gd name="connsiteY6" fmla="*/ 173420 h 5684058"/>
              <a:gd name="connsiteX7" fmla="*/ 168266 w 5711443"/>
              <a:gd name="connsiteY7" fmla="*/ 5154 h 5684058"/>
              <a:gd name="connsiteX0" fmla="*/ 168266 w 5706394"/>
              <a:gd name="connsiteY0" fmla="*/ 9147 h 5688051"/>
              <a:gd name="connsiteX1" fmla="*/ 5703457 w 5706394"/>
              <a:gd name="connsiteY1" fmla="*/ 0 h 5688051"/>
              <a:gd name="connsiteX2" fmla="*/ 5706394 w 5706394"/>
              <a:gd name="connsiteY2" fmla="*/ 5688051 h 5688051"/>
              <a:gd name="connsiteX3" fmla="*/ 5706394 w 5706394"/>
              <a:gd name="connsiteY3" fmla="*/ 5688051 h 5688051"/>
              <a:gd name="connsiteX4" fmla="*/ 0 w 5706394"/>
              <a:gd name="connsiteY4" fmla="*/ 5688051 h 5688051"/>
              <a:gd name="connsiteX5" fmla="*/ 0 w 5706394"/>
              <a:gd name="connsiteY5" fmla="*/ 5688051 h 5688051"/>
              <a:gd name="connsiteX6" fmla="*/ 0 w 5706394"/>
              <a:gd name="connsiteY6" fmla="*/ 177413 h 5688051"/>
              <a:gd name="connsiteX7" fmla="*/ 168266 w 5706394"/>
              <a:gd name="connsiteY7" fmla="*/ 9147 h 5688051"/>
              <a:gd name="connsiteX0" fmla="*/ 168266 w 5706394"/>
              <a:gd name="connsiteY0" fmla="*/ 5154 h 5684058"/>
              <a:gd name="connsiteX1" fmla="*/ 5703457 w 5706394"/>
              <a:gd name="connsiteY1" fmla="*/ 0 h 5684058"/>
              <a:gd name="connsiteX2" fmla="*/ 5706394 w 5706394"/>
              <a:gd name="connsiteY2" fmla="*/ 5684058 h 5684058"/>
              <a:gd name="connsiteX3" fmla="*/ 5706394 w 5706394"/>
              <a:gd name="connsiteY3" fmla="*/ 5684058 h 5684058"/>
              <a:gd name="connsiteX4" fmla="*/ 0 w 5706394"/>
              <a:gd name="connsiteY4" fmla="*/ 5684058 h 5684058"/>
              <a:gd name="connsiteX5" fmla="*/ 0 w 5706394"/>
              <a:gd name="connsiteY5" fmla="*/ 5684058 h 5684058"/>
              <a:gd name="connsiteX6" fmla="*/ 0 w 5706394"/>
              <a:gd name="connsiteY6" fmla="*/ 173420 h 5684058"/>
              <a:gd name="connsiteX7" fmla="*/ 168266 w 5706394"/>
              <a:gd name="connsiteY7" fmla="*/ 5154 h 568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6394" h="5684058">
                <a:moveTo>
                  <a:pt x="168266" y="5154"/>
                </a:moveTo>
                <a:lnTo>
                  <a:pt x="5703457" y="0"/>
                </a:lnTo>
                <a:lnTo>
                  <a:pt x="5706394" y="5684058"/>
                </a:lnTo>
                <a:lnTo>
                  <a:pt x="5706394" y="5684058"/>
                </a:lnTo>
                <a:lnTo>
                  <a:pt x="0" y="5684058"/>
                </a:lnTo>
                <a:lnTo>
                  <a:pt x="0" y="5684058"/>
                </a:lnTo>
                <a:lnTo>
                  <a:pt x="0" y="173420"/>
                </a:lnTo>
                <a:cubicBezTo>
                  <a:pt x="0" y="80489"/>
                  <a:pt x="75335" y="5154"/>
                  <a:pt x="168266" y="5154"/>
                </a:cubicBezTo>
                <a:close/>
              </a:path>
            </a:pathLst>
          </a:custGeom>
          <a:solidFill>
            <a:srgbClr val="323C8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algn="l">
              <a:lnSpc>
                <a:spcPts val="2200"/>
              </a:lnSpc>
            </a:pPr>
            <a:endParaRPr lang="en-DK" sz="1600" i="0" err="1">
              <a:latin typeface="Century Gothic" panose="020B0502020202020204" pitchFamily="34" charset="0"/>
            </a:endParaRPr>
          </a:p>
        </p:txBody>
      </p:sp>
      <p:sp>
        <p:nvSpPr>
          <p:cNvPr id="4" name="Title 1">
            <a:extLst>
              <a:ext uri="{FF2B5EF4-FFF2-40B4-BE49-F238E27FC236}">
                <a16:creationId xmlns:a16="http://schemas.microsoft.com/office/drawing/2014/main" id="{669E8D2F-6EF1-503E-F8E1-87946E8AB8F2}"/>
              </a:ext>
            </a:extLst>
          </p:cNvPr>
          <p:cNvSpPr>
            <a:spLocks noGrp="1"/>
          </p:cNvSpPr>
          <p:nvPr>
            <p:ph type="title"/>
          </p:nvPr>
        </p:nvSpPr>
        <p:spPr>
          <a:xfrm>
            <a:off x="623887" y="613751"/>
            <a:ext cx="4380599" cy="778668"/>
          </a:xfrm>
        </p:spPr>
        <p:txBody>
          <a:bodyPr/>
          <a:lstStyle>
            <a:lvl1pPr>
              <a:lnSpc>
                <a:spcPct val="100000"/>
              </a:lnSpc>
              <a:defRPr sz="3600">
                <a:solidFill>
                  <a:schemeClr val="accent1"/>
                </a:solidFill>
              </a:defRPr>
            </a:lvl1pPr>
          </a:lstStyle>
          <a:p>
            <a:r>
              <a:rPr lang="en-GB"/>
              <a:t>Click to edit Master title style</a:t>
            </a:r>
            <a:endParaRPr lang="en-DK"/>
          </a:p>
        </p:txBody>
      </p:sp>
    </p:spTree>
    <p:extLst>
      <p:ext uri="{BB962C8B-B14F-4D97-AF65-F5344CB8AC3E}">
        <p14:creationId xmlns:p14="http://schemas.microsoft.com/office/powerpoint/2010/main" val="363675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SR LIGH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3513-8431-ED26-D584-E94FAFD0F6D0}"/>
              </a:ext>
            </a:extLst>
          </p:cNvPr>
          <p:cNvSpPr>
            <a:spLocks noGrp="1"/>
          </p:cNvSpPr>
          <p:nvPr>
            <p:ph type="title"/>
          </p:nvPr>
        </p:nvSpPr>
        <p:spPr>
          <a:xfrm>
            <a:off x="623887" y="663179"/>
            <a:ext cx="10944225" cy="778668"/>
          </a:xfrm>
        </p:spPr>
        <p:txBody>
          <a:bodyPr/>
          <a:lstStyle>
            <a:lvl1pPr>
              <a:lnSpc>
                <a:spcPts val="4000"/>
              </a:lnSpc>
              <a:defRPr sz="3600"/>
            </a:lvl1pPr>
          </a:lstStyle>
          <a:p>
            <a:r>
              <a:rPr lang="en-GB"/>
              <a:t>Click to edit Master title style</a:t>
            </a:r>
            <a:endParaRPr lang="en-DK"/>
          </a:p>
        </p:txBody>
      </p:sp>
      <p:sp>
        <p:nvSpPr>
          <p:cNvPr id="7" name="Rectangle 6">
            <a:extLst>
              <a:ext uri="{FF2B5EF4-FFF2-40B4-BE49-F238E27FC236}">
                <a16:creationId xmlns:a16="http://schemas.microsoft.com/office/drawing/2014/main" id="{FD5DE56B-0822-606D-73A4-6BE84EE6751E}"/>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8" name="Espace réservé du pied de page 4">
            <a:extLst>
              <a:ext uri="{FF2B5EF4-FFF2-40B4-BE49-F238E27FC236}">
                <a16:creationId xmlns:a16="http://schemas.microsoft.com/office/drawing/2014/main" id="{9F2DB43D-550F-2007-1155-55E51D961616}"/>
              </a:ext>
            </a:extLst>
          </p:cNvPr>
          <p:cNvSpPr>
            <a:spLocks noGrp="1"/>
          </p:cNvSpPr>
          <p:nvPr>
            <p:ph type="ftr" sz="quarter" idx="11"/>
          </p:nvPr>
        </p:nvSpPr>
        <p:spPr>
          <a:xfrm>
            <a:off x="1095375" y="6285660"/>
            <a:ext cx="4114800" cy="365125"/>
          </a:xfrm>
        </p:spPr>
        <p:txBody>
          <a:bodyPr/>
          <a:lstStyle>
            <a:lvl1pPr>
              <a:defRPr/>
            </a:lvl1pPr>
          </a:lstStyle>
          <a:p>
            <a:r>
              <a:rPr lang="fr-FR"/>
              <a:t>DOING BUSINESS RESPONSIBLY</a:t>
            </a:r>
          </a:p>
        </p:txBody>
      </p:sp>
      <p:sp>
        <p:nvSpPr>
          <p:cNvPr id="9" name="Espace réservé du numéro de diapositive 5">
            <a:extLst>
              <a:ext uri="{FF2B5EF4-FFF2-40B4-BE49-F238E27FC236}">
                <a16:creationId xmlns:a16="http://schemas.microsoft.com/office/drawing/2014/main" id="{1E07C747-A7A3-FA16-589E-1ADE0A13F60C}"/>
              </a:ext>
            </a:extLst>
          </p:cNvPr>
          <p:cNvSpPr>
            <a:spLocks noGrp="1"/>
          </p:cNvSpPr>
          <p:nvPr>
            <p:ph type="sldNum" sz="quarter" idx="12"/>
          </p:nvPr>
        </p:nvSpPr>
        <p:spPr>
          <a:xfrm>
            <a:off x="623888" y="6292010"/>
            <a:ext cx="411956" cy="365125"/>
          </a:xfrm>
        </p:spPr>
        <p:txBody>
          <a:bodyPr/>
          <a:lstStyle/>
          <a:p>
            <a:fld id="{151E75B2-1F5F-104D-81CC-0E99E60AEADE}" type="slidenum">
              <a:rPr lang="fr-FR" smtClean="0"/>
              <a:t>‹#›</a:t>
            </a:fld>
            <a:endParaRPr lang="fr-FR"/>
          </a:p>
        </p:txBody>
      </p:sp>
      <p:pic>
        <p:nvPicPr>
          <p:cNvPr id="10" name="Image 10">
            <a:extLst>
              <a:ext uri="{FF2B5EF4-FFF2-40B4-BE49-F238E27FC236}">
                <a16:creationId xmlns:a16="http://schemas.microsoft.com/office/drawing/2014/main" id="{4E7CC0F0-463F-FB6C-E9B2-6607C6FEF2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1325140418"/>
      </p:ext>
    </p:extLst>
  </p:cSld>
  <p:clrMapOvr>
    <a:masterClrMapping/>
  </p:clrMapOvr>
  <p:extLst>
    <p:ext uri="{DCECCB84-F9BA-43D5-87BE-67443E8EF086}">
      <p15:sldGuideLst xmlns:p15="http://schemas.microsoft.com/office/powerpoint/2012/main">
        <p15:guide id="1" orient="horz" pos="867" userDrawn="1">
          <p15:clr>
            <a:srgbClr val="FBAE40"/>
          </p15:clr>
        </p15:guide>
        <p15:guide id="2" orient="horz" pos="1253"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SR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3513-8431-ED26-D584-E94FAFD0F6D0}"/>
              </a:ext>
            </a:extLst>
          </p:cNvPr>
          <p:cNvSpPr>
            <a:spLocks noGrp="1"/>
          </p:cNvSpPr>
          <p:nvPr>
            <p:ph type="title"/>
          </p:nvPr>
        </p:nvSpPr>
        <p:spPr>
          <a:xfrm>
            <a:off x="623887" y="663179"/>
            <a:ext cx="10944225" cy="778668"/>
          </a:xfrm>
        </p:spPr>
        <p:txBody>
          <a:bodyPr/>
          <a:lstStyle>
            <a:lvl1pPr>
              <a:lnSpc>
                <a:spcPts val="4000"/>
              </a:lnSpc>
              <a:defRPr sz="3600"/>
            </a:lvl1pPr>
          </a:lstStyle>
          <a:p>
            <a:r>
              <a:rPr lang="en-GB"/>
              <a:t>Click to edit Master title style</a:t>
            </a:r>
            <a:endParaRPr lang="en-DK"/>
          </a:p>
        </p:txBody>
      </p:sp>
      <p:sp>
        <p:nvSpPr>
          <p:cNvPr id="10" name="Rectangle 9">
            <a:extLst>
              <a:ext uri="{FF2B5EF4-FFF2-40B4-BE49-F238E27FC236}">
                <a16:creationId xmlns:a16="http://schemas.microsoft.com/office/drawing/2014/main" id="{FCC66508-C72A-5A61-03D4-762DC2EAFD98}"/>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11" name="Espace réservé du pied de page 4">
            <a:extLst>
              <a:ext uri="{FF2B5EF4-FFF2-40B4-BE49-F238E27FC236}">
                <a16:creationId xmlns:a16="http://schemas.microsoft.com/office/drawing/2014/main" id="{F6C1A767-603E-D633-327F-379DE5C959B5}"/>
              </a:ext>
            </a:extLst>
          </p:cNvPr>
          <p:cNvSpPr>
            <a:spLocks noGrp="1"/>
          </p:cNvSpPr>
          <p:nvPr>
            <p:ph type="ftr" sz="quarter" idx="11"/>
          </p:nvPr>
        </p:nvSpPr>
        <p:spPr>
          <a:xfrm>
            <a:off x="1095375" y="6285660"/>
            <a:ext cx="4114800" cy="365125"/>
          </a:xfrm>
        </p:spPr>
        <p:txBody>
          <a:bodyPr/>
          <a:lstStyle>
            <a:lvl1pPr>
              <a:defRPr/>
            </a:lvl1pPr>
          </a:lstStyle>
          <a:p>
            <a:r>
              <a:rPr lang="fr-FR"/>
              <a:t>DOING BUSINESS RESPONSIBLY</a:t>
            </a:r>
          </a:p>
        </p:txBody>
      </p:sp>
      <p:sp>
        <p:nvSpPr>
          <p:cNvPr id="12" name="Espace réservé du numéro de diapositive 5">
            <a:extLst>
              <a:ext uri="{FF2B5EF4-FFF2-40B4-BE49-F238E27FC236}">
                <a16:creationId xmlns:a16="http://schemas.microsoft.com/office/drawing/2014/main" id="{9698B7A5-1FBD-0A68-E29D-7067558707AF}"/>
              </a:ext>
            </a:extLst>
          </p:cNvPr>
          <p:cNvSpPr>
            <a:spLocks noGrp="1"/>
          </p:cNvSpPr>
          <p:nvPr>
            <p:ph type="sldNum" sz="quarter" idx="12"/>
          </p:nvPr>
        </p:nvSpPr>
        <p:spPr>
          <a:xfrm>
            <a:off x="623888" y="6292010"/>
            <a:ext cx="411956" cy="365125"/>
          </a:xfrm>
        </p:spPr>
        <p:txBody>
          <a:bodyPr/>
          <a:lstStyle/>
          <a:p>
            <a:fld id="{151E75B2-1F5F-104D-81CC-0E99E60AEADE}" type="slidenum">
              <a:rPr lang="fr-FR" smtClean="0"/>
              <a:t>‹#›</a:t>
            </a:fld>
            <a:endParaRPr lang="fr-FR"/>
          </a:p>
        </p:txBody>
      </p:sp>
      <p:pic>
        <p:nvPicPr>
          <p:cNvPr id="13" name="Image 10">
            <a:extLst>
              <a:ext uri="{FF2B5EF4-FFF2-40B4-BE49-F238E27FC236}">
                <a16:creationId xmlns:a16="http://schemas.microsoft.com/office/drawing/2014/main" id="{C1145E51-5328-900C-A084-087B74E84B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1650491250"/>
      </p:ext>
    </p:extLst>
  </p:cSld>
  <p:clrMapOvr>
    <a:masterClrMapping/>
  </p:clrMapOvr>
  <p:extLst>
    <p:ext uri="{DCECCB84-F9BA-43D5-87BE-67443E8EF086}">
      <p15:sldGuideLst xmlns:p15="http://schemas.microsoft.com/office/powerpoint/2012/main">
        <p15:guide id="1" orient="horz" pos="867" userDrawn="1">
          <p15:clr>
            <a:srgbClr val="FBAE40"/>
          </p15:clr>
        </p15:guide>
        <p15:guide id="2" orient="horz" pos="1230" userDrawn="1">
          <p15:clr>
            <a:srgbClr val="FBAE40"/>
          </p15:clr>
        </p15:guide>
        <p15:guide id="3" orient="horz" pos="1253"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D6BEB-28EE-8B82-CC82-BB35DBEE570F}"/>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algn="l">
              <a:lnSpc>
                <a:spcPts val="2200"/>
              </a:lnSpc>
            </a:pPr>
            <a:endParaRPr lang="fr-FR" sz="1600" b="1" i="0" err="1">
              <a:latin typeface="Century Gothic" panose="020B0502020202020204" pitchFamily="34" charset="0"/>
            </a:endParaRPr>
          </a:p>
        </p:txBody>
      </p:sp>
      <p:pic>
        <p:nvPicPr>
          <p:cNvPr id="5" name="Image 4">
            <a:extLst>
              <a:ext uri="{FF2B5EF4-FFF2-40B4-BE49-F238E27FC236}">
                <a16:creationId xmlns:a16="http://schemas.microsoft.com/office/drawing/2014/main" id="{B82DCC05-9DFF-AA4E-AFA9-3D1A2B13D6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08810" y="1792790"/>
            <a:ext cx="3391829" cy="3391829"/>
          </a:xfrm>
          <a:prstGeom prst="rect">
            <a:avLst/>
          </a:prstGeom>
        </p:spPr>
      </p:pic>
    </p:spTree>
    <p:extLst>
      <p:ext uri="{BB962C8B-B14F-4D97-AF65-F5344CB8AC3E}">
        <p14:creationId xmlns:p14="http://schemas.microsoft.com/office/powerpoint/2010/main" val="59786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05F5FEE-F61E-574A-B893-0E549E4CD96A}"/>
              </a:ext>
            </a:extLst>
          </p:cNvPr>
          <p:cNvSpPr/>
          <p:nvPr userDrawn="1"/>
        </p:nvSpPr>
        <p:spPr>
          <a:xfrm>
            <a:off x="-1" y="0"/>
            <a:ext cx="4127045" cy="685799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space réservé pour une image  2">
            <a:extLst>
              <a:ext uri="{FF2B5EF4-FFF2-40B4-BE49-F238E27FC236}">
                <a16:creationId xmlns:a16="http://schemas.microsoft.com/office/drawing/2014/main" id="{9EACE8BA-3FE1-EE48-81E1-7E7B8DDE5C3F}"/>
              </a:ext>
            </a:extLst>
          </p:cNvPr>
          <p:cNvSpPr>
            <a:spLocks noGrp="1"/>
          </p:cNvSpPr>
          <p:nvPr>
            <p:ph type="pic" idx="11" hasCustomPrompt="1"/>
          </p:nvPr>
        </p:nvSpPr>
        <p:spPr>
          <a:xfrm>
            <a:off x="4127043" y="0"/>
            <a:ext cx="8064957" cy="6858000"/>
          </a:xfrm>
          <a:prstGeom prst="rect">
            <a:avLst/>
          </a:prstGeom>
          <a:solidFill>
            <a:schemeClr val="bg1"/>
          </a:solidFill>
        </p:spPr>
        <p:txBody>
          <a:bodyPr anchor="ctr" anchorCtr="0"/>
          <a:lstStyle>
            <a:lvl1pPr marL="0" indent="0" algn="ctr">
              <a:buNone/>
              <a:defRPr sz="1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err="1"/>
              <a:t>visual</a:t>
            </a:r>
            <a:endParaRPr lang="fr-FR"/>
          </a:p>
        </p:txBody>
      </p:sp>
      <p:pic>
        <p:nvPicPr>
          <p:cNvPr id="38" name="Image 37">
            <a:extLst>
              <a:ext uri="{FF2B5EF4-FFF2-40B4-BE49-F238E27FC236}">
                <a16:creationId xmlns:a16="http://schemas.microsoft.com/office/drawing/2014/main" id="{8F50E447-E654-B244-AAED-A24068A190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7999" y="5656415"/>
            <a:ext cx="2959495" cy="988860"/>
          </a:xfrm>
          <a:prstGeom prst="rect">
            <a:avLst/>
          </a:prstGeom>
        </p:spPr>
      </p:pic>
      <p:sp>
        <p:nvSpPr>
          <p:cNvPr id="40" name="Espace réservé de la date 3">
            <a:extLst>
              <a:ext uri="{FF2B5EF4-FFF2-40B4-BE49-F238E27FC236}">
                <a16:creationId xmlns:a16="http://schemas.microsoft.com/office/drawing/2014/main" id="{0AE4A73D-6541-9C41-969E-9D9E6736D51F}"/>
              </a:ext>
            </a:extLst>
          </p:cNvPr>
          <p:cNvSpPr>
            <a:spLocks noGrp="1"/>
          </p:cNvSpPr>
          <p:nvPr>
            <p:ph type="dt" sz="half" idx="10"/>
          </p:nvPr>
        </p:nvSpPr>
        <p:spPr>
          <a:xfrm>
            <a:off x="1240968" y="6184899"/>
            <a:ext cx="2743200" cy="214313"/>
          </a:xfrm>
          <a:prstGeom prst="rect">
            <a:avLst/>
          </a:prstGeom>
        </p:spPr>
        <p:txBody>
          <a:bodyPr lIns="0" tIns="0" rIns="0" bIns="0"/>
          <a:lstStyle>
            <a:lvl1pPr>
              <a:defRPr sz="1300" b="1" i="0">
                <a:solidFill>
                  <a:schemeClr val="bg1"/>
                </a:solidFill>
                <a:latin typeface="Century Gothic" panose="020B0502020202020204" pitchFamily="34" charset="0"/>
              </a:defRPr>
            </a:lvl1pPr>
          </a:lstStyle>
          <a:p>
            <a:fld id="{74B1588B-B492-A44B-852C-52B76DA9C505}" type="datetime1">
              <a:rPr lang="fr-FR" smtClean="0"/>
              <a:t>19/06/2026</a:t>
            </a:fld>
            <a:endParaRPr lang="fr-FR"/>
          </a:p>
        </p:txBody>
      </p:sp>
      <p:sp>
        <p:nvSpPr>
          <p:cNvPr id="15" name="Forme libre 14">
            <a:extLst>
              <a:ext uri="{FF2B5EF4-FFF2-40B4-BE49-F238E27FC236}">
                <a16:creationId xmlns:a16="http://schemas.microsoft.com/office/drawing/2014/main" id="{1382887C-986A-5C47-9F28-BACBE89668CB}"/>
              </a:ext>
            </a:extLst>
          </p:cNvPr>
          <p:cNvSpPr/>
          <p:nvPr userDrawn="1"/>
        </p:nvSpPr>
        <p:spPr>
          <a:xfrm>
            <a:off x="1235076" y="2056750"/>
            <a:ext cx="2891969" cy="3404503"/>
          </a:xfrm>
          <a:custGeom>
            <a:avLst/>
            <a:gdLst>
              <a:gd name="connsiteX0" fmla="*/ 2891969 w 2891969"/>
              <a:gd name="connsiteY0" fmla="*/ 0 h 3404503"/>
              <a:gd name="connsiteX1" fmla="*/ 2891969 w 2891969"/>
              <a:gd name="connsiteY1" fmla="*/ 2622287 h 3404503"/>
              <a:gd name="connsiteX2" fmla="*/ 2665964 w 2891969"/>
              <a:gd name="connsiteY2" fmla="*/ 2752237 h 3404503"/>
              <a:gd name="connsiteX3" fmla="*/ 89969 w 2891969"/>
              <a:gd name="connsiteY3" fmla="*/ 3404503 h 3404503"/>
              <a:gd name="connsiteX4" fmla="*/ 0 w 2891969"/>
              <a:gd name="connsiteY4" fmla="*/ 3402228 h 3404503"/>
              <a:gd name="connsiteX5" fmla="*/ 0 w 2891969"/>
              <a:gd name="connsiteY5" fmla="*/ 1443291 h 3404503"/>
              <a:gd name="connsiteX6" fmla="*/ 89970 w 2891969"/>
              <a:gd name="connsiteY6" fmla="*/ 1445566 h 3404503"/>
              <a:gd name="connsiteX7" fmla="*/ 2748554 w 2891969"/>
              <a:gd name="connsiteY7" fmla="*/ 191787 h 340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1969" h="3404503">
                <a:moveTo>
                  <a:pt x="2891969" y="0"/>
                </a:moveTo>
                <a:lnTo>
                  <a:pt x="2891969" y="2622287"/>
                </a:lnTo>
                <a:lnTo>
                  <a:pt x="2665964" y="2752237"/>
                </a:lnTo>
                <a:cubicBezTo>
                  <a:pt x="1900215" y="3168217"/>
                  <a:pt x="1022686" y="3404503"/>
                  <a:pt x="89969" y="3404503"/>
                </a:cubicBezTo>
                <a:lnTo>
                  <a:pt x="0" y="3402228"/>
                </a:lnTo>
                <a:lnTo>
                  <a:pt x="0" y="1443291"/>
                </a:lnTo>
                <a:lnTo>
                  <a:pt x="89970" y="1445566"/>
                </a:lnTo>
                <a:cubicBezTo>
                  <a:pt x="1160297" y="1445566"/>
                  <a:pt x="2116630" y="957501"/>
                  <a:pt x="2748554" y="19178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0" name="Forme libre 19">
            <a:extLst>
              <a:ext uri="{FF2B5EF4-FFF2-40B4-BE49-F238E27FC236}">
                <a16:creationId xmlns:a16="http://schemas.microsoft.com/office/drawing/2014/main" id="{E7F24AA1-A3C6-4941-8250-E97804125718}"/>
              </a:ext>
            </a:extLst>
          </p:cNvPr>
          <p:cNvSpPr/>
          <p:nvPr userDrawn="1"/>
        </p:nvSpPr>
        <p:spPr>
          <a:xfrm>
            <a:off x="4127043" y="2"/>
            <a:ext cx="2602268" cy="4679036"/>
          </a:xfrm>
          <a:custGeom>
            <a:avLst/>
            <a:gdLst>
              <a:gd name="connsiteX0" fmla="*/ 641890 w 2602268"/>
              <a:gd name="connsiteY0" fmla="*/ 0 h 4679036"/>
              <a:gd name="connsiteX1" fmla="*/ 2600827 w 2602268"/>
              <a:gd name="connsiteY1" fmla="*/ 0 h 4679036"/>
              <a:gd name="connsiteX2" fmla="*/ 2602268 w 2602268"/>
              <a:gd name="connsiteY2" fmla="*/ 56984 h 4679036"/>
              <a:gd name="connsiteX3" fmla="*/ 310 w 2602268"/>
              <a:gd name="connsiteY3" fmla="*/ 4678857 h 4679036"/>
              <a:gd name="connsiteX4" fmla="*/ 0 w 2602268"/>
              <a:gd name="connsiteY4" fmla="*/ 4679036 h 4679036"/>
              <a:gd name="connsiteX5" fmla="*/ 0 w 2602268"/>
              <a:gd name="connsiteY5" fmla="*/ 2056749 h 4679036"/>
              <a:gd name="connsiteX6" fmla="*/ 54923 w 2602268"/>
              <a:gd name="connsiteY6" fmla="*/ 1983301 h 4679036"/>
              <a:gd name="connsiteX7" fmla="*/ 643331 w 2602268"/>
              <a:gd name="connsiteY7" fmla="*/ 56985 h 46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2268" h="4679036">
                <a:moveTo>
                  <a:pt x="641890" y="0"/>
                </a:moveTo>
                <a:lnTo>
                  <a:pt x="2600827" y="0"/>
                </a:lnTo>
                <a:lnTo>
                  <a:pt x="2602268" y="56984"/>
                </a:lnTo>
                <a:cubicBezTo>
                  <a:pt x="2602268" y="2015690"/>
                  <a:pt x="1560245" y="3731018"/>
                  <a:pt x="310" y="4678857"/>
                </a:cubicBezTo>
                <a:lnTo>
                  <a:pt x="0" y="4679036"/>
                </a:lnTo>
                <a:lnTo>
                  <a:pt x="0" y="2056749"/>
                </a:lnTo>
                <a:lnTo>
                  <a:pt x="54923" y="1983301"/>
                </a:lnTo>
                <a:cubicBezTo>
                  <a:pt x="426414" y="1433423"/>
                  <a:pt x="643331" y="770536"/>
                  <a:pt x="643331" y="5698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1" name="Titre 1">
            <a:extLst>
              <a:ext uri="{FF2B5EF4-FFF2-40B4-BE49-F238E27FC236}">
                <a16:creationId xmlns:a16="http://schemas.microsoft.com/office/drawing/2014/main" id="{1B0E6927-DA7F-9D48-AD2D-DDB4F157F03F}"/>
              </a:ext>
            </a:extLst>
          </p:cNvPr>
          <p:cNvSpPr>
            <a:spLocks noGrp="1"/>
          </p:cNvSpPr>
          <p:nvPr>
            <p:ph type="ctrTitle" hasCustomPrompt="1"/>
          </p:nvPr>
        </p:nvSpPr>
        <p:spPr>
          <a:xfrm>
            <a:off x="1235075" y="931898"/>
            <a:ext cx="10342563" cy="2216622"/>
          </a:xfrm>
        </p:spPr>
        <p:txBody>
          <a:bodyPr anchor="t" anchorCtr="0"/>
          <a:lstStyle>
            <a:lvl1pPr algn="l">
              <a:lnSpc>
                <a:spcPts val="5200"/>
              </a:lnSpc>
              <a:defRPr sz="4100">
                <a:solidFill>
                  <a:schemeClr val="bg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sp>
        <p:nvSpPr>
          <p:cNvPr id="3" name="Sous-titre 2">
            <a:extLst>
              <a:ext uri="{FF2B5EF4-FFF2-40B4-BE49-F238E27FC236}">
                <a16:creationId xmlns:a16="http://schemas.microsoft.com/office/drawing/2014/main" id="{B8FE761C-7C24-B743-8E80-DCD981CC09E0}"/>
              </a:ext>
            </a:extLst>
          </p:cNvPr>
          <p:cNvSpPr>
            <a:spLocks noGrp="1"/>
          </p:cNvSpPr>
          <p:nvPr>
            <p:ph type="subTitle" idx="1" hasCustomPrompt="1"/>
          </p:nvPr>
        </p:nvSpPr>
        <p:spPr>
          <a:xfrm>
            <a:off x="1235075" y="3805491"/>
            <a:ext cx="10333037" cy="1655762"/>
          </a:xfrm>
          <a:prstGeom prst="rect">
            <a:avLst/>
          </a:prstGeo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spTree>
    <p:extLst>
      <p:ext uri="{BB962C8B-B14F-4D97-AF65-F5344CB8AC3E}">
        <p14:creationId xmlns:p14="http://schemas.microsoft.com/office/powerpoint/2010/main" val="21076814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SR COVER">
    <p:spTree>
      <p:nvGrpSpPr>
        <p:cNvPr id="1" name=""/>
        <p:cNvGrpSpPr/>
        <p:nvPr/>
      </p:nvGrpSpPr>
      <p:grpSpPr>
        <a:xfrm>
          <a:off x="0" y="0"/>
          <a:ext cx="0" cy="0"/>
          <a:chOff x="0" y="0"/>
          <a:chExt cx="0" cy="0"/>
        </a:xfrm>
      </p:grpSpPr>
      <p:pic>
        <p:nvPicPr>
          <p:cNvPr id="5" name="Image 8">
            <a:extLst>
              <a:ext uri="{FF2B5EF4-FFF2-40B4-BE49-F238E27FC236}">
                <a16:creationId xmlns:a16="http://schemas.microsoft.com/office/drawing/2014/main" id="{96D5BBA9-507D-6F8F-229F-96E558E039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9200" y="5656416"/>
            <a:ext cx="2955119" cy="987399"/>
          </a:xfrm>
          <a:prstGeom prst="rect">
            <a:avLst/>
          </a:prstGeom>
        </p:spPr>
      </p:pic>
    </p:spTree>
    <p:extLst>
      <p:ext uri="{BB962C8B-B14F-4D97-AF65-F5344CB8AC3E}">
        <p14:creationId xmlns:p14="http://schemas.microsoft.com/office/powerpoint/2010/main" val="30029868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CSR BLUE BLO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0B7D4B-25AB-3B40-9FA9-856250EFE26C}"/>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p>
            <a:r>
              <a:rPr lang="fr-FR"/>
              <a:t>DOING BUSINESS RESPONSIBLY</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pic>
        <p:nvPicPr>
          <p:cNvPr id="15" name="Image 14">
            <a:extLst>
              <a:ext uri="{FF2B5EF4-FFF2-40B4-BE49-F238E27FC236}">
                <a16:creationId xmlns:a16="http://schemas.microsoft.com/office/drawing/2014/main" id="{877DD647-82ED-0748-938D-2AD451547B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
        <p:nvSpPr>
          <p:cNvPr id="2" name="Round Same-side Corner of Rectangle 1">
            <a:extLst>
              <a:ext uri="{FF2B5EF4-FFF2-40B4-BE49-F238E27FC236}">
                <a16:creationId xmlns:a16="http://schemas.microsoft.com/office/drawing/2014/main" id="{EA2511CB-4A54-131C-5600-56100586284D}"/>
              </a:ext>
            </a:extLst>
          </p:cNvPr>
          <p:cNvSpPr/>
          <p:nvPr userDrawn="1"/>
        </p:nvSpPr>
        <p:spPr>
          <a:xfrm rot="10800000">
            <a:off x="-6862" y="-9831"/>
            <a:ext cx="5706394" cy="5684058"/>
          </a:xfrm>
          <a:custGeom>
            <a:avLst/>
            <a:gdLst>
              <a:gd name="connsiteX0" fmla="*/ 168266 w 5706394"/>
              <a:gd name="connsiteY0" fmla="*/ 0 h 5678904"/>
              <a:gd name="connsiteX1" fmla="*/ 5538128 w 5706394"/>
              <a:gd name="connsiteY1" fmla="*/ 0 h 5678904"/>
              <a:gd name="connsiteX2" fmla="*/ 5706394 w 5706394"/>
              <a:gd name="connsiteY2" fmla="*/ 168266 h 5678904"/>
              <a:gd name="connsiteX3" fmla="*/ 5706394 w 5706394"/>
              <a:gd name="connsiteY3" fmla="*/ 5678904 h 5678904"/>
              <a:gd name="connsiteX4" fmla="*/ 5706394 w 5706394"/>
              <a:gd name="connsiteY4" fmla="*/ 5678904 h 5678904"/>
              <a:gd name="connsiteX5" fmla="*/ 0 w 5706394"/>
              <a:gd name="connsiteY5" fmla="*/ 5678904 h 5678904"/>
              <a:gd name="connsiteX6" fmla="*/ 0 w 5706394"/>
              <a:gd name="connsiteY6" fmla="*/ 5678904 h 5678904"/>
              <a:gd name="connsiteX7" fmla="*/ 0 w 5706394"/>
              <a:gd name="connsiteY7" fmla="*/ 168266 h 5678904"/>
              <a:gd name="connsiteX8" fmla="*/ 168266 w 5706394"/>
              <a:gd name="connsiteY8" fmla="*/ 0 h 5678904"/>
              <a:gd name="connsiteX0" fmla="*/ 168266 w 5706394"/>
              <a:gd name="connsiteY0" fmla="*/ 0 h 5678904"/>
              <a:gd name="connsiteX1" fmla="*/ 5706394 w 5706394"/>
              <a:gd name="connsiteY1" fmla="*/ 168266 h 5678904"/>
              <a:gd name="connsiteX2" fmla="*/ 5706394 w 5706394"/>
              <a:gd name="connsiteY2" fmla="*/ 5678904 h 5678904"/>
              <a:gd name="connsiteX3" fmla="*/ 5706394 w 5706394"/>
              <a:gd name="connsiteY3" fmla="*/ 5678904 h 5678904"/>
              <a:gd name="connsiteX4" fmla="*/ 0 w 5706394"/>
              <a:gd name="connsiteY4" fmla="*/ 5678904 h 5678904"/>
              <a:gd name="connsiteX5" fmla="*/ 0 w 5706394"/>
              <a:gd name="connsiteY5" fmla="*/ 5678904 h 5678904"/>
              <a:gd name="connsiteX6" fmla="*/ 0 w 5706394"/>
              <a:gd name="connsiteY6" fmla="*/ 168266 h 5678904"/>
              <a:gd name="connsiteX7" fmla="*/ 168266 w 5706394"/>
              <a:gd name="connsiteY7" fmla="*/ 0 h 5678904"/>
              <a:gd name="connsiteX0" fmla="*/ 168266 w 5722159"/>
              <a:gd name="connsiteY0" fmla="*/ 0 h 5678904"/>
              <a:gd name="connsiteX1" fmla="*/ 5722159 w 5722159"/>
              <a:gd name="connsiteY1" fmla="*/ 5356 h 5678904"/>
              <a:gd name="connsiteX2" fmla="*/ 5706394 w 5722159"/>
              <a:gd name="connsiteY2" fmla="*/ 5678904 h 5678904"/>
              <a:gd name="connsiteX3" fmla="*/ 5706394 w 5722159"/>
              <a:gd name="connsiteY3" fmla="*/ 5678904 h 5678904"/>
              <a:gd name="connsiteX4" fmla="*/ 0 w 5722159"/>
              <a:gd name="connsiteY4" fmla="*/ 5678904 h 5678904"/>
              <a:gd name="connsiteX5" fmla="*/ 0 w 5722159"/>
              <a:gd name="connsiteY5" fmla="*/ 5678904 h 5678904"/>
              <a:gd name="connsiteX6" fmla="*/ 0 w 5722159"/>
              <a:gd name="connsiteY6" fmla="*/ 168266 h 5678904"/>
              <a:gd name="connsiteX7" fmla="*/ 168266 w 5722159"/>
              <a:gd name="connsiteY7" fmla="*/ 0 h 5678904"/>
              <a:gd name="connsiteX0" fmla="*/ 168266 w 5727415"/>
              <a:gd name="connsiteY0" fmla="*/ 5154 h 5684058"/>
              <a:gd name="connsiteX1" fmla="*/ 5727415 w 5727415"/>
              <a:gd name="connsiteY1" fmla="*/ 0 h 5684058"/>
              <a:gd name="connsiteX2" fmla="*/ 5706394 w 5727415"/>
              <a:gd name="connsiteY2" fmla="*/ 5684058 h 5684058"/>
              <a:gd name="connsiteX3" fmla="*/ 5706394 w 5727415"/>
              <a:gd name="connsiteY3" fmla="*/ 5684058 h 5684058"/>
              <a:gd name="connsiteX4" fmla="*/ 0 w 5727415"/>
              <a:gd name="connsiteY4" fmla="*/ 5684058 h 5684058"/>
              <a:gd name="connsiteX5" fmla="*/ 0 w 5727415"/>
              <a:gd name="connsiteY5" fmla="*/ 5684058 h 5684058"/>
              <a:gd name="connsiteX6" fmla="*/ 0 w 5727415"/>
              <a:gd name="connsiteY6" fmla="*/ 173420 h 5684058"/>
              <a:gd name="connsiteX7" fmla="*/ 168266 w 5727415"/>
              <a:gd name="connsiteY7" fmla="*/ 5154 h 5684058"/>
              <a:gd name="connsiteX0" fmla="*/ 168266 w 5711443"/>
              <a:gd name="connsiteY0" fmla="*/ 5154 h 5684058"/>
              <a:gd name="connsiteX1" fmla="*/ 5711443 w 5711443"/>
              <a:gd name="connsiteY1" fmla="*/ 0 h 5684058"/>
              <a:gd name="connsiteX2" fmla="*/ 5706394 w 5711443"/>
              <a:gd name="connsiteY2" fmla="*/ 5684058 h 5684058"/>
              <a:gd name="connsiteX3" fmla="*/ 5706394 w 5711443"/>
              <a:gd name="connsiteY3" fmla="*/ 5684058 h 5684058"/>
              <a:gd name="connsiteX4" fmla="*/ 0 w 5711443"/>
              <a:gd name="connsiteY4" fmla="*/ 5684058 h 5684058"/>
              <a:gd name="connsiteX5" fmla="*/ 0 w 5711443"/>
              <a:gd name="connsiteY5" fmla="*/ 5684058 h 5684058"/>
              <a:gd name="connsiteX6" fmla="*/ 0 w 5711443"/>
              <a:gd name="connsiteY6" fmla="*/ 173420 h 5684058"/>
              <a:gd name="connsiteX7" fmla="*/ 168266 w 5711443"/>
              <a:gd name="connsiteY7" fmla="*/ 5154 h 5684058"/>
              <a:gd name="connsiteX0" fmla="*/ 168266 w 5706394"/>
              <a:gd name="connsiteY0" fmla="*/ 9147 h 5688051"/>
              <a:gd name="connsiteX1" fmla="*/ 5703457 w 5706394"/>
              <a:gd name="connsiteY1" fmla="*/ 0 h 5688051"/>
              <a:gd name="connsiteX2" fmla="*/ 5706394 w 5706394"/>
              <a:gd name="connsiteY2" fmla="*/ 5688051 h 5688051"/>
              <a:gd name="connsiteX3" fmla="*/ 5706394 w 5706394"/>
              <a:gd name="connsiteY3" fmla="*/ 5688051 h 5688051"/>
              <a:gd name="connsiteX4" fmla="*/ 0 w 5706394"/>
              <a:gd name="connsiteY4" fmla="*/ 5688051 h 5688051"/>
              <a:gd name="connsiteX5" fmla="*/ 0 w 5706394"/>
              <a:gd name="connsiteY5" fmla="*/ 5688051 h 5688051"/>
              <a:gd name="connsiteX6" fmla="*/ 0 w 5706394"/>
              <a:gd name="connsiteY6" fmla="*/ 177413 h 5688051"/>
              <a:gd name="connsiteX7" fmla="*/ 168266 w 5706394"/>
              <a:gd name="connsiteY7" fmla="*/ 9147 h 5688051"/>
              <a:gd name="connsiteX0" fmla="*/ 168266 w 5706394"/>
              <a:gd name="connsiteY0" fmla="*/ 5154 h 5684058"/>
              <a:gd name="connsiteX1" fmla="*/ 5703457 w 5706394"/>
              <a:gd name="connsiteY1" fmla="*/ 0 h 5684058"/>
              <a:gd name="connsiteX2" fmla="*/ 5706394 w 5706394"/>
              <a:gd name="connsiteY2" fmla="*/ 5684058 h 5684058"/>
              <a:gd name="connsiteX3" fmla="*/ 5706394 w 5706394"/>
              <a:gd name="connsiteY3" fmla="*/ 5684058 h 5684058"/>
              <a:gd name="connsiteX4" fmla="*/ 0 w 5706394"/>
              <a:gd name="connsiteY4" fmla="*/ 5684058 h 5684058"/>
              <a:gd name="connsiteX5" fmla="*/ 0 w 5706394"/>
              <a:gd name="connsiteY5" fmla="*/ 5684058 h 5684058"/>
              <a:gd name="connsiteX6" fmla="*/ 0 w 5706394"/>
              <a:gd name="connsiteY6" fmla="*/ 173420 h 5684058"/>
              <a:gd name="connsiteX7" fmla="*/ 168266 w 5706394"/>
              <a:gd name="connsiteY7" fmla="*/ 5154 h 568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6394" h="5684058">
                <a:moveTo>
                  <a:pt x="168266" y="5154"/>
                </a:moveTo>
                <a:lnTo>
                  <a:pt x="5703457" y="0"/>
                </a:lnTo>
                <a:lnTo>
                  <a:pt x="5706394" y="5684058"/>
                </a:lnTo>
                <a:lnTo>
                  <a:pt x="5706394" y="5684058"/>
                </a:lnTo>
                <a:lnTo>
                  <a:pt x="0" y="5684058"/>
                </a:lnTo>
                <a:lnTo>
                  <a:pt x="0" y="5684058"/>
                </a:lnTo>
                <a:lnTo>
                  <a:pt x="0" y="173420"/>
                </a:lnTo>
                <a:cubicBezTo>
                  <a:pt x="0" y="80489"/>
                  <a:pt x="75335" y="5154"/>
                  <a:pt x="168266" y="5154"/>
                </a:cubicBezTo>
                <a:close/>
              </a:path>
            </a:pathLst>
          </a:custGeom>
          <a:solidFill>
            <a:srgbClr val="323C8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algn="l">
              <a:lnSpc>
                <a:spcPts val="2200"/>
              </a:lnSpc>
            </a:pPr>
            <a:endParaRPr lang="en-DK" sz="1600" i="0" err="1">
              <a:latin typeface="Century Gothic" panose="020B0502020202020204" pitchFamily="34" charset="0"/>
            </a:endParaRPr>
          </a:p>
        </p:txBody>
      </p:sp>
    </p:spTree>
    <p:extLst>
      <p:ext uri="{BB962C8B-B14F-4D97-AF65-F5344CB8AC3E}">
        <p14:creationId xmlns:p14="http://schemas.microsoft.com/office/powerpoint/2010/main" val="1551240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SR PATIENTS BLO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0B7D4B-25AB-3B40-9FA9-856250EFE26C}"/>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p>
            <a:r>
              <a:rPr lang="fr-FR"/>
              <a:t>DOING BUSINESS RESPONSIBLY</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pic>
        <p:nvPicPr>
          <p:cNvPr id="15" name="Image 14">
            <a:extLst>
              <a:ext uri="{FF2B5EF4-FFF2-40B4-BE49-F238E27FC236}">
                <a16:creationId xmlns:a16="http://schemas.microsoft.com/office/drawing/2014/main" id="{877DD647-82ED-0748-938D-2AD451547B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
        <p:nvSpPr>
          <p:cNvPr id="2" name="Round Same-side Corner of Rectangle 1">
            <a:extLst>
              <a:ext uri="{FF2B5EF4-FFF2-40B4-BE49-F238E27FC236}">
                <a16:creationId xmlns:a16="http://schemas.microsoft.com/office/drawing/2014/main" id="{EA2511CB-4A54-131C-5600-56100586284D}"/>
              </a:ext>
            </a:extLst>
          </p:cNvPr>
          <p:cNvSpPr/>
          <p:nvPr userDrawn="1"/>
        </p:nvSpPr>
        <p:spPr>
          <a:xfrm rot="10800000">
            <a:off x="-6862" y="-9831"/>
            <a:ext cx="5706394" cy="5684058"/>
          </a:xfrm>
          <a:custGeom>
            <a:avLst/>
            <a:gdLst>
              <a:gd name="connsiteX0" fmla="*/ 168266 w 5706394"/>
              <a:gd name="connsiteY0" fmla="*/ 0 h 5678904"/>
              <a:gd name="connsiteX1" fmla="*/ 5538128 w 5706394"/>
              <a:gd name="connsiteY1" fmla="*/ 0 h 5678904"/>
              <a:gd name="connsiteX2" fmla="*/ 5706394 w 5706394"/>
              <a:gd name="connsiteY2" fmla="*/ 168266 h 5678904"/>
              <a:gd name="connsiteX3" fmla="*/ 5706394 w 5706394"/>
              <a:gd name="connsiteY3" fmla="*/ 5678904 h 5678904"/>
              <a:gd name="connsiteX4" fmla="*/ 5706394 w 5706394"/>
              <a:gd name="connsiteY4" fmla="*/ 5678904 h 5678904"/>
              <a:gd name="connsiteX5" fmla="*/ 0 w 5706394"/>
              <a:gd name="connsiteY5" fmla="*/ 5678904 h 5678904"/>
              <a:gd name="connsiteX6" fmla="*/ 0 w 5706394"/>
              <a:gd name="connsiteY6" fmla="*/ 5678904 h 5678904"/>
              <a:gd name="connsiteX7" fmla="*/ 0 w 5706394"/>
              <a:gd name="connsiteY7" fmla="*/ 168266 h 5678904"/>
              <a:gd name="connsiteX8" fmla="*/ 168266 w 5706394"/>
              <a:gd name="connsiteY8" fmla="*/ 0 h 5678904"/>
              <a:gd name="connsiteX0" fmla="*/ 168266 w 5706394"/>
              <a:gd name="connsiteY0" fmla="*/ 0 h 5678904"/>
              <a:gd name="connsiteX1" fmla="*/ 5706394 w 5706394"/>
              <a:gd name="connsiteY1" fmla="*/ 168266 h 5678904"/>
              <a:gd name="connsiteX2" fmla="*/ 5706394 w 5706394"/>
              <a:gd name="connsiteY2" fmla="*/ 5678904 h 5678904"/>
              <a:gd name="connsiteX3" fmla="*/ 5706394 w 5706394"/>
              <a:gd name="connsiteY3" fmla="*/ 5678904 h 5678904"/>
              <a:gd name="connsiteX4" fmla="*/ 0 w 5706394"/>
              <a:gd name="connsiteY4" fmla="*/ 5678904 h 5678904"/>
              <a:gd name="connsiteX5" fmla="*/ 0 w 5706394"/>
              <a:gd name="connsiteY5" fmla="*/ 5678904 h 5678904"/>
              <a:gd name="connsiteX6" fmla="*/ 0 w 5706394"/>
              <a:gd name="connsiteY6" fmla="*/ 168266 h 5678904"/>
              <a:gd name="connsiteX7" fmla="*/ 168266 w 5706394"/>
              <a:gd name="connsiteY7" fmla="*/ 0 h 5678904"/>
              <a:gd name="connsiteX0" fmla="*/ 168266 w 5722159"/>
              <a:gd name="connsiteY0" fmla="*/ 0 h 5678904"/>
              <a:gd name="connsiteX1" fmla="*/ 5722159 w 5722159"/>
              <a:gd name="connsiteY1" fmla="*/ 5356 h 5678904"/>
              <a:gd name="connsiteX2" fmla="*/ 5706394 w 5722159"/>
              <a:gd name="connsiteY2" fmla="*/ 5678904 h 5678904"/>
              <a:gd name="connsiteX3" fmla="*/ 5706394 w 5722159"/>
              <a:gd name="connsiteY3" fmla="*/ 5678904 h 5678904"/>
              <a:gd name="connsiteX4" fmla="*/ 0 w 5722159"/>
              <a:gd name="connsiteY4" fmla="*/ 5678904 h 5678904"/>
              <a:gd name="connsiteX5" fmla="*/ 0 w 5722159"/>
              <a:gd name="connsiteY5" fmla="*/ 5678904 h 5678904"/>
              <a:gd name="connsiteX6" fmla="*/ 0 w 5722159"/>
              <a:gd name="connsiteY6" fmla="*/ 168266 h 5678904"/>
              <a:gd name="connsiteX7" fmla="*/ 168266 w 5722159"/>
              <a:gd name="connsiteY7" fmla="*/ 0 h 5678904"/>
              <a:gd name="connsiteX0" fmla="*/ 168266 w 5727415"/>
              <a:gd name="connsiteY0" fmla="*/ 5154 h 5684058"/>
              <a:gd name="connsiteX1" fmla="*/ 5727415 w 5727415"/>
              <a:gd name="connsiteY1" fmla="*/ 0 h 5684058"/>
              <a:gd name="connsiteX2" fmla="*/ 5706394 w 5727415"/>
              <a:gd name="connsiteY2" fmla="*/ 5684058 h 5684058"/>
              <a:gd name="connsiteX3" fmla="*/ 5706394 w 5727415"/>
              <a:gd name="connsiteY3" fmla="*/ 5684058 h 5684058"/>
              <a:gd name="connsiteX4" fmla="*/ 0 w 5727415"/>
              <a:gd name="connsiteY4" fmla="*/ 5684058 h 5684058"/>
              <a:gd name="connsiteX5" fmla="*/ 0 w 5727415"/>
              <a:gd name="connsiteY5" fmla="*/ 5684058 h 5684058"/>
              <a:gd name="connsiteX6" fmla="*/ 0 w 5727415"/>
              <a:gd name="connsiteY6" fmla="*/ 173420 h 5684058"/>
              <a:gd name="connsiteX7" fmla="*/ 168266 w 5727415"/>
              <a:gd name="connsiteY7" fmla="*/ 5154 h 5684058"/>
              <a:gd name="connsiteX0" fmla="*/ 168266 w 5711443"/>
              <a:gd name="connsiteY0" fmla="*/ 5154 h 5684058"/>
              <a:gd name="connsiteX1" fmla="*/ 5711443 w 5711443"/>
              <a:gd name="connsiteY1" fmla="*/ 0 h 5684058"/>
              <a:gd name="connsiteX2" fmla="*/ 5706394 w 5711443"/>
              <a:gd name="connsiteY2" fmla="*/ 5684058 h 5684058"/>
              <a:gd name="connsiteX3" fmla="*/ 5706394 w 5711443"/>
              <a:gd name="connsiteY3" fmla="*/ 5684058 h 5684058"/>
              <a:gd name="connsiteX4" fmla="*/ 0 w 5711443"/>
              <a:gd name="connsiteY4" fmla="*/ 5684058 h 5684058"/>
              <a:gd name="connsiteX5" fmla="*/ 0 w 5711443"/>
              <a:gd name="connsiteY5" fmla="*/ 5684058 h 5684058"/>
              <a:gd name="connsiteX6" fmla="*/ 0 w 5711443"/>
              <a:gd name="connsiteY6" fmla="*/ 173420 h 5684058"/>
              <a:gd name="connsiteX7" fmla="*/ 168266 w 5711443"/>
              <a:gd name="connsiteY7" fmla="*/ 5154 h 5684058"/>
              <a:gd name="connsiteX0" fmla="*/ 168266 w 5706394"/>
              <a:gd name="connsiteY0" fmla="*/ 9147 h 5688051"/>
              <a:gd name="connsiteX1" fmla="*/ 5703457 w 5706394"/>
              <a:gd name="connsiteY1" fmla="*/ 0 h 5688051"/>
              <a:gd name="connsiteX2" fmla="*/ 5706394 w 5706394"/>
              <a:gd name="connsiteY2" fmla="*/ 5688051 h 5688051"/>
              <a:gd name="connsiteX3" fmla="*/ 5706394 w 5706394"/>
              <a:gd name="connsiteY3" fmla="*/ 5688051 h 5688051"/>
              <a:gd name="connsiteX4" fmla="*/ 0 w 5706394"/>
              <a:gd name="connsiteY4" fmla="*/ 5688051 h 5688051"/>
              <a:gd name="connsiteX5" fmla="*/ 0 w 5706394"/>
              <a:gd name="connsiteY5" fmla="*/ 5688051 h 5688051"/>
              <a:gd name="connsiteX6" fmla="*/ 0 w 5706394"/>
              <a:gd name="connsiteY6" fmla="*/ 177413 h 5688051"/>
              <a:gd name="connsiteX7" fmla="*/ 168266 w 5706394"/>
              <a:gd name="connsiteY7" fmla="*/ 9147 h 5688051"/>
              <a:gd name="connsiteX0" fmla="*/ 168266 w 5706394"/>
              <a:gd name="connsiteY0" fmla="*/ 5154 h 5684058"/>
              <a:gd name="connsiteX1" fmla="*/ 5703457 w 5706394"/>
              <a:gd name="connsiteY1" fmla="*/ 0 h 5684058"/>
              <a:gd name="connsiteX2" fmla="*/ 5706394 w 5706394"/>
              <a:gd name="connsiteY2" fmla="*/ 5684058 h 5684058"/>
              <a:gd name="connsiteX3" fmla="*/ 5706394 w 5706394"/>
              <a:gd name="connsiteY3" fmla="*/ 5684058 h 5684058"/>
              <a:gd name="connsiteX4" fmla="*/ 0 w 5706394"/>
              <a:gd name="connsiteY4" fmla="*/ 5684058 h 5684058"/>
              <a:gd name="connsiteX5" fmla="*/ 0 w 5706394"/>
              <a:gd name="connsiteY5" fmla="*/ 5684058 h 5684058"/>
              <a:gd name="connsiteX6" fmla="*/ 0 w 5706394"/>
              <a:gd name="connsiteY6" fmla="*/ 173420 h 5684058"/>
              <a:gd name="connsiteX7" fmla="*/ 168266 w 5706394"/>
              <a:gd name="connsiteY7" fmla="*/ 5154 h 568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6394" h="5684058">
                <a:moveTo>
                  <a:pt x="168266" y="5154"/>
                </a:moveTo>
                <a:lnTo>
                  <a:pt x="5703457" y="0"/>
                </a:lnTo>
                <a:lnTo>
                  <a:pt x="5706394" y="5684058"/>
                </a:lnTo>
                <a:lnTo>
                  <a:pt x="5706394" y="5684058"/>
                </a:lnTo>
                <a:lnTo>
                  <a:pt x="0" y="5684058"/>
                </a:lnTo>
                <a:lnTo>
                  <a:pt x="0" y="5684058"/>
                </a:lnTo>
                <a:lnTo>
                  <a:pt x="0" y="173420"/>
                </a:lnTo>
                <a:cubicBezTo>
                  <a:pt x="0" y="80489"/>
                  <a:pt x="75335" y="5154"/>
                  <a:pt x="168266" y="515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algn="l">
              <a:lnSpc>
                <a:spcPts val="2200"/>
              </a:lnSpc>
            </a:pPr>
            <a:endParaRPr lang="en-DK" sz="1600" i="0" err="1">
              <a:latin typeface="Century Gothic" panose="020B0502020202020204" pitchFamily="34" charset="0"/>
            </a:endParaRPr>
          </a:p>
        </p:txBody>
      </p:sp>
    </p:spTree>
    <p:extLst>
      <p:ext uri="{BB962C8B-B14F-4D97-AF65-F5344CB8AC3E}">
        <p14:creationId xmlns:p14="http://schemas.microsoft.com/office/powerpoint/2010/main" val="1824074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SR PEOPLE BLO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0B7D4B-25AB-3B40-9FA9-856250EFE26C}"/>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p>
            <a:r>
              <a:rPr lang="fr-FR"/>
              <a:t>DOING BUSINESS RESPONSIBLY</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pic>
        <p:nvPicPr>
          <p:cNvPr id="15" name="Image 14">
            <a:extLst>
              <a:ext uri="{FF2B5EF4-FFF2-40B4-BE49-F238E27FC236}">
                <a16:creationId xmlns:a16="http://schemas.microsoft.com/office/drawing/2014/main" id="{877DD647-82ED-0748-938D-2AD451547B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
        <p:nvSpPr>
          <p:cNvPr id="2" name="Round Same-side Corner of Rectangle 1">
            <a:extLst>
              <a:ext uri="{FF2B5EF4-FFF2-40B4-BE49-F238E27FC236}">
                <a16:creationId xmlns:a16="http://schemas.microsoft.com/office/drawing/2014/main" id="{EA2511CB-4A54-131C-5600-56100586284D}"/>
              </a:ext>
            </a:extLst>
          </p:cNvPr>
          <p:cNvSpPr/>
          <p:nvPr userDrawn="1"/>
        </p:nvSpPr>
        <p:spPr>
          <a:xfrm rot="10800000">
            <a:off x="-6862" y="-9831"/>
            <a:ext cx="5706394" cy="5684058"/>
          </a:xfrm>
          <a:custGeom>
            <a:avLst/>
            <a:gdLst>
              <a:gd name="connsiteX0" fmla="*/ 168266 w 5706394"/>
              <a:gd name="connsiteY0" fmla="*/ 0 h 5678904"/>
              <a:gd name="connsiteX1" fmla="*/ 5538128 w 5706394"/>
              <a:gd name="connsiteY1" fmla="*/ 0 h 5678904"/>
              <a:gd name="connsiteX2" fmla="*/ 5706394 w 5706394"/>
              <a:gd name="connsiteY2" fmla="*/ 168266 h 5678904"/>
              <a:gd name="connsiteX3" fmla="*/ 5706394 w 5706394"/>
              <a:gd name="connsiteY3" fmla="*/ 5678904 h 5678904"/>
              <a:gd name="connsiteX4" fmla="*/ 5706394 w 5706394"/>
              <a:gd name="connsiteY4" fmla="*/ 5678904 h 5678904"/>
              <a:gd name="connsiteX5" fmla="*/ 0 w 5706394"/>
              <a:gd name="connsiteY5" fmla="*/ 5678904 h 5678904"/>
              <a:gd name="connsiteX6" fmla="*/ 0 w 5706394"/>
              <a:gd name="connsiteY6" fmla="*/ 5678904 h 5678904"/>
              <a:gd name="connsiteX7" fmla="*/ 0 w 5706394"/>
              <a:gd name="connsiteY7" fmla="*/ 168266 h 5678904"/>
              <a:gd name="connsiteX8" fmla="*/ 168266 w 5706394"/>
              <a:gd name="connsiteY8" fmla="*/ 0 h 5678904"/>
              <a:gd name="connsiteX0" fmla="*/ 168266 w 5706394"/>
              <a:gd name="connsiteY0" fmla="*/ 0 h 5678904"/>
              <a:gd name="connsiteX1" fmla="*/ 5706394 w 5706394"/>
              <a:gd name="connsiteY1" fmla="*/ 168266 h 5678904"/>
              <a:gd name="connsiteX2" fmla="*/ 5706394 w 5706394"/>
              <a:gd name="connsiteY2" fmla="*/ 5678904 h 5678904"/>
              <a:gd name="connsiteX3" fmla="*/ 5706394 w 5706394"/>
              <a:gd name="connsiteY3" fmla="*/ 5678904 h 5678904"/>
              <a:gd name="connsiteX4" fmla="*/ 0 w 5706394"/>
              <a:gd name="connsiteY4" fmla="*/ 5678904 h 5678904"/>
              <a:gd name="connsiteX5" fmla="*/ 0 w 5706394"/>
              <a:gd name="connsiteY5" fmla="*/ 5678904 h 5678904"/>
              <a:gd name="connsiteX6" fmla="*/ 0 w 5706394"/>
              <a:gd name="connsiteY6" fmla="*/ 168266 h 5678904"/>
              <a:gd name="connsiteX7" fmla="*/ 168266 w 5706394"/>
              <a:gd name="connsiteY7" fmla="*/ 0 h 5678904"/>
              <a:gd name="connsiteX0" fmla="*/ 168266 w 5722159"/>
              <a:gd name="connsiteY0" fmla="*/ 0 h 5678904"/>
              <a:gd name="connsiteX1" fmla="*/ 5722159 w 5722159"/>
              <a:gd name="connsiteY1" fmla="*/ 5356 h 5678904"/>
              <a:gd name="connsiteX2" fmla="*/ 5706394 w 5722159"/>
              <a:gd name="connsiteY2" fmla="*/ 5678904 h 5678904"/>
              <a:gd name="connsiteX3" fmla="*/ 5706394 w 5722159"/>
              <a:gd name="connsiteY3" fmla="*/ 5678904 h 5678904"/>
              <a:gd name="connsiteX4" fmla="*/ 0 w 5722159"/>
              <a:gd name="connsiteY4" fmla="*/ 5678904 h 5678904"/>
              <a:gd name="connsiteX5" fmla="*/ 0 w 5722159"/>
              <a:gd name="connsiteY5" fmla="*/ 5678904 h 5678904"/>
              <a:gd name="connsiteX6" fmla="*/ 0 w 5722159"/>
              <a:gd name="connsiteY6" fmla="*/ 168266 h 5678904"/>
              <a:gd name="connsiteX7" fmla="*/ 168266 w 5722159"/>
              <a:gd name="connsiteY7" fmla="*/ 0 h 5678904"/>
              <a:gd name="connsiteX0" fmla="*/ 168266 w 5727415"/>
              <a:gd name="connsiteY0" fmla="*/ 5154 h 5684058"/>
              <a:gd name="connsiteX1" fmla="*/ 5727415 w 5727415"/>
              <a:gd name="connsiteY1" fmla="*/ 0 h 5684058"/>
              <a:gd name="connsiteX2" fmla="*/ 5706394 w 5727415"/>
              <a:gd name="connsiteY2" fmla="*/ 5684058 h 5684058"/>
              <a:gd name="connsiteX3" fmla="*/ 5706394 w 5727415"/>
              <a:gd name="connsiteY3" fmla="*/ 5684058 h 5684058"/>
              <a:gd name="connsiteX4" fmla="*/ 0 w 5727415"/>
              <a:gd name="connsiteY4" fmla="*/ 5684058 h 5684058"/>
              <a:gd name="connsiteX5" fmla="*/ 0 w 5727415"/>
              <a:gd name="connsiteY5" fmla="*/ 5684058 h 5684058"/>
              <a:gd name="connsiteX6" fmla="*/ 0 w 5727415"/>
              <a:gd name="connsiteY6" fmla="*/ 173420 h 5684058"/>
              <a:gd name="connsiteX7" fmla="*/ 168266 w 5727415"/>
              <a:gd name="connsiteY7" fmla="*/ 5154 h 5684058"/>
              <a:gd name="connsiteX0" fmla="*/ 168266 w 5711443"/>
              <a:gd name="connsiteY0" fmla="*/ 5154 h 5684058"/>
              <a:gd name="connsiteX1" fmla="*/ 5711443 w 5711443"/>
              <a:gd name="connsiteY1" fmla="*/ 0 h 5684058"/>
              <a:gd name="connsiteX2" fmla="*/ 5706394 w 5711443"/>
              <a:gd name="connsiteY2" fmla="*/ 5684058 h 5684058"/>
              <a:gd name="connsiteX3" fmla="*/ 5706394 w 5711443"/>
              <a:gd name="connsiteY3" fmla="*/ 5684058 h 5684058"/>
              <a:gd name="connsiteX4" fmla="*/ 0 w 5711443"/>
              <a:gd name="connsiteY4" fmla="*/ 5684058 h 5684058"/>
              <a:gd name="connsiteX5" fmla="*/ 0 w 5711443"/>
              <a:gd name="connsiteY5" fmla="*/ 5684058 h 5684058"/>
              <a:gd name="connsiteX6" fmla="*/ 0 w 5711443"/>
              <a:gd name="connsiteY6" fmla="*/ 173420 h 5684058"/>
              <a:gd name="connsiteX7" fmla="*/ 168266 w 5711443"/>
              <a:gd name="connsiteY7" fmla="*/ 5154 h 5684058"/>
              <a:gd name="connsiteX0" fmla="*/ 168266 w 5706394"/>
              <a:gd name="connsiteY0" fmla="*/ 9147 h 5688051"/>
              <a:gd name="connsiteX1" fmla="*/ 5703457 w 5706394"/>
              <a:gd name="connsiteY1" fmla="*/ 0 h 5688051"/>
              <a:gd name="connsiteX2" fmla="*/ 5706394 w 5706394"/>
              <a:gd name="connsiteY2" fmla="*/ 5688051 h 5688051"/>
              <a:gd name="connsiteX3" fmla="*/ 5706394 w 5706394"/>
              <a:gd name="connsiteY3" fmla="*/ 5688051 h 5688051"/>
              <a:gd name="connsiteX4" fmla="*/ 0 w 5706394"/>
              <a:gd name="connsiteY4" fmla="*/ 5688051 h 5688051"/>
              <a:gd name="connsiteX5" fmla="*/ 0 w 5706394"/>
              <a:gd name="connsiteY5" fmla="*/ 5688051 h 5688051"/>
              <a:gd name="connsiteX6" fmla="*/ 0 w 5706394"/>
              <a:gd name="connsiteY6" fmla="*/ 177413 h 5688051"/>
              <a:gd name="connsiteX7" fmla="*/ 168266 w 5706394"/>
              <a:gd name="connsiteY7" fmla="*/ 9147 h 5688051"/>
              <a:gd name="connsiteX0" fmla="*/ 168266 w 5706394"/>
              <a:gd name="connsiteY0" fmla="*/ 5154 h 5684058"/>
              <a:gd name="connsiteX1" fmla="*/ 5703457 w 5706394"/>
              <a:gd name="connsiteY1" fmla="*/ 0 h 5684058"/>
              <a:gd name="connsiteX2" fmla="*/ 5706394 w 5706394"/>
              <a:gd name="connsiteY2" fmla="*/ 5684058 h 5684058"/>
              <a:gd name="connsiteX3" fmla="*/ 5706394 w 5706394"/>
              <a:gd name="connsiteY3" fmla="*/ 5684058 h 5684058"/>
              <a:gd name="connsiteX4" fmla="*/ 0 w 5706394"/>
              <a:gd name="connsiteY4" fmla="*/ 5684058 h 5684058"/>
              <a:gd name="connsiteX5" fmla="*/ 0 w 5706394"/>
              <a:gd name="connsiteY5" fmla="*/ 5684058 h 5684058"/>
              <a:gd name="connsiteX6" fmla="*/ 0 w 5706394"/>
              <a:gd name="connsiteY6" fmla="*/ 173420 h 5684058"/>
              <a:gd name="connsiteX7" fmla="*/ 168266 w 5706394"/>
              <a:gd name="connsiteY7" fmla="*/ 5154 h 568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6394" h="5684058">
                <a:moveTo>
                  <a:pt x="168266" y="5154"/>
                </a:moveTo>
                <a:lnTo>
                  <a:pt x="5703457" y="0"/>
                </a:lnTo>
                <a:lnTo>
                  <a:pt x="5706394" y="5684058"/>
                </a:lnTo>
                <a:lnTo>
                  <a:pt x="5706394" y="5684058"/>
                </a:lnTo>
                <a:lnTo>
                  <a:pt x="0" y="5684058"/>
                </a:lnTo>
                <a:lnTo>
                  <a:pt x="0" y="5684058"/>
                </a:lnTo>
                <a:lnTo>
                  <a:pt x="0" y="173420"/>
                </a:lnTo>
                <a:cubicBezTo>
                  <a:pt x="0" y="80489"/>
                  <a:pt x="75335" y="5154"/>
                  <a:pt x="168266" y="515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algn="l">
              <a:lnSpc>
                <a:spcPts val="2200"/>
              </a:lnSpc>
            </a:pPr>
            <a:endParaRPr lang="en-DK" sz="1600" i="0" err="1">
              <a:latin typeface="Century Gothic" panose="020B0502020202020204" pitchFamily="34" charset="0"/>
            </a:endParaRPr>
          </a:p>
        </p:txBody>
      </p:sp>
    </p:spTree>
    <p:extLst>
      <p:ext uri="{BB962C8B-B14F-4D97-AF65-F5344CB8AC3E}">
        <p14:creationId xmlns:p14="http://schemas.microsoft.com/office/powerpoint/2010/main" val="27170915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CSR PLANET BLO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0B7D4B-25AB-3B40-9FA9-856250EFE26C}"/>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p>
            <a:r>
              <a:rPr lang="fr-FR"/>
              <a:t>DOING BUSINESS RESPONSIBLY</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pic>
        <p:nvPicPr>
          <p:cNvPr id="15" name="Image 14">
            <a:extLst>
              <a:ext uri="{FF2B5EF4-FFF2-40B4-BE49-F238E27FC236}">
                <a16:creationId xmlns:a16="http://schemas.microsoft.com/office/drawing/2014/main" id="{877DD647-82ED-0748-938D-2AD451547B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
        <p:nvSpPr>
          <p:cNvPr id="2" name="Round Same-side Corner of Rectangle 1">
            <a:extLst>
              <a:ext uri="{FF2B5EF4-FFF2-40B4-BE49-F238E27FC236}">
                <a16:creationId xmlns:a16="http://schemas.microsoft.com/office/drawing/2014/main" id="{EA2511CB-4A54-131C-5600-56100586284D}"/>
              </a:ext>
            </a:extLst>
          </p:cNvPr>
          <p:cNvSpPr/>
          <p:nvPr userDrawn="1"/>
        </p:nvSpPr>
        <p:spPr>
          <a:xfrm rot="10800000">
            <a:off x="-6862" y="-9831"/>
            <a:ext cx="5706394" cy="5684058"/>
          </a:xfrm>
          <a:custGeom>
            <a:avLst/>
            <a:gdLst>
              <a:gd name="connsiteX0" fmla="*/ 168266 w 5706394"/>
              <a:gd name="connsiteY0" fmla="*/ 0 h 5678904"/>
              <a:gd name="connsiteX1" fmla="*/ 5538128 w 5706394"/>
              <a:gd name="connsiteY1" fmla="*/ 0 h 5678904"/>
              <a:gd name="connsiteX2" fmla="*/ 5706394 w 5706394"/>
              <a:gd name="connsiteY2" fmla="*/ 168266 h 5678904"/>
              <a:gd name="connsiteX3" fmla="*/ 5706394 w 5706394"/>
              <a:gd name="connsiteY3" fmla="*/ 5678904 h 5678904"/>
              <a:gd name="connsiteX4" fmla="*/ 5706394 w 5706394"/>
              <a:gd name="connsiteY4" fmla="*/ 5678904 h 5678904"/>
              <a:gd name="connsiteX5" fmla="*/ 0 w 5706394"/>
              <a:gd name="connsiteY5" fmla="*/ 5678904 h 5678904"/>
              <a:gd name="connsiteX6" fmla="*/ 0 w 5706394"/>
              <a:gd name="connsiteY6" fmla="*/ 5678904 h 5678904"/>
              <a:gd name="connsiteX7" fmla="*/ 0 w 5706394"/>
              <a:gd name="connsiteY7" fmla="*/ 168266 h 5678904"/>
              <a:gd name="connsiteX8" fmla="*/ 168266 w 5706394"/>
              <a:gd name="connsiteY8" fmla="*/ 0 h 5678904"/>
              <a:gd name="connsiteX0" fmla="*/ 168266 w 5706394"/>
              <a:gd name="connsiteY0" fmla="*/ 0 h 5678904"/>
              <a:gd name="connsiteX1" fmla="*/ 5706394 w 5706394"/>
              <a:gd name="connsiteY1" fmla="*/ 168266 h 5678904"/>
              <a:gd name="connsiteX2" fmla="*/ 5706394 w 5706394"/>
              <a:gd name="connsiteY2" fmla="*/ 5678904 h 5678904"/>
              <a:gd name="connsiteX3" fmla="*/ 5706394 w 5706394"/>
              <a:gd name="connsiteY3" fmla="*/ 5678904 h 5678904"/>
              <a:gd name="connsiteX4" fmla="*/ 0 w 5706394"/>
              <a:gd name="connsiteY4" fmla="*/ 5678904 h 5678904"/>
              <a:gd name="connsiteX5" fmla="*/ 0 w 5706394"/>
              <a:gd name="connsiteY5" fmla="*/ 5678904 h 5678904"/>
              <a:gd name="connsiteX6" fmla="*/ 0 w 5706394"/>
              <a:gd name="connsiteY6" fmla="*/ 168266 h 5678904"/>
              <a:gd name="connsiteX7" fmla="*/ 168266 w 5706394"/>
              <a:gd name="connsiteY7" fmla="*/ 0 h 5678904"/>
              <a:gd name="connsiteX0" fmla="*/ 168266 w 5722159"/>
              <a:gd name="connsiteY0" fmla="*/ 0 h 5678904"/>
              <a:gd name="connsiteX1" fmla="*/ 5722159 w 5722159"/>
              <a:gd name="connsiteY1" fmla="*/ 5356 h 5678904"/>
              <a:gd name="connsiteX2" fmla="*/ 5706394 w 5722159"/>
              <a:gd name="connsiteY2" fmla="*/ 5678904 h 5678904"/>
              <a:gd name="connsiteX3" fmla="*/ 5706394 w 5722159"/>
              <a:gd name="connsiteY3" fmla="*/ 5678904 h 5678904"/>
              <a:gd name="connsiteX4" fmla="*/ 0 w 5722159"/>
              <a:gd name="connsiteY4" fmla="*/ 5678904 h 5678904"/>
              <a:gd name="connsiteX5" fmla="*/ 0 w 5722159"/>
              <a:gd name="connsiteY5" fmla="*/ 5678904 h 5678904"/>
              <a:gd name="connsiteX6" fmla="*/ 0 w 5722159"/>
              <a:gd name="connsiteY6" fmla="*/ 168266 h 5678904"/>
              <a:gd name="connsiteX7" fmla="*/ 168266 w 5722159"/>
              <a:gd name="connsiteY7" fmla="*/ 0 h 5678904"/>
              <a:gd name="connsiteX0" fmla="*/ 168266 w 5727415"/>
              <a:gd name="connsiteY0" fmla="*/ 5154 h 5684058"/>
              <a:gd name="connsiteX1" fmla="*/ 5727415 w 5727415"/>
              <a:gd name="connsiteY1" fmla="*/ 0 h 5684058"/>
              <a:gd name="connsiteX2" fmla="*/ 5706394 w 5727415"/>
              <a:gd name="connsiteY2" fmla="*/ 5684058 h 5684058"/>
              <a:gd name="connsiteX3" fmla="*/ 5706394 w 5727415"/>
              <a:gd name="connsiteY3" fmla="*/ 5684058 h 5684058"/>
              <a:gd name="connsiteX4" fmla="*/ 0 w 5727415"/>
              <a:gd name="connsiteY4" fmla="*/ 5684058 h 5684058"/>
              <a:gd name="connsiteX5" fmla="*/ 0 w 5727415"/>
              <a:gd name="connsiteY5" fmla="*/ 5684058 h 5684058"/>
              <a:gd name="connsiteX6" fmla="*/ 0 w 5727415"/>
              <a:gd name="connsiteY6" fmla="*/ 173420 h 5684058"/>
              <a:gd name="connsiteX7" fmla="*/ 168266 w 5727415"/>
              <a:gd name="connsiteY7" fmla="*/ 5154 h 5684058"/>
              <a:gd name="connsiteX0" fmla="*/ 168266 w 5711443"/>
              <a:gd name="connsiteY0" fmla="*/ 5154 h 5684058"/>
              <a:gd name="connsiteX1" fmla="*/ 5711443 w 5711443"/>
              <a:gd name="connsiteY1" fmla="*/ 0 h 5684058"/>
              <a:gd name="connsiteX2" fmla="*/ 5706394 w 5711443"/>
              <a:gd name="connsiteY2" fmla="*/ 5684058 h 5684058"/>
              <a:gd name="connsiteX3" fmla="*/ 5706394 w 5711443"/>
              <a:gd name="connsiteY3" fmla="*/ 5684058 h 5684058"/>
              <a:gd name="connsiteX4" fmla="*/ 0 w 5711443"/>
              <a:gd name="connsiteY4" fmla="*/ 5684058 h 5684058"/>
              <a:gd name="connsiteX5" fmla="*/ 0 w 5711443"/>
              <a:gd name="connsiteY5" fmla="*/ 5684058 h 5684058"/>
              <a:gd name="connsiteX6" fmla="*/ 0 w 5711443"/>
              <a:gd name="connsiteY6" fmla="*/ 173420 h 5684058"/>
              <a:gd name="connsiteX7" fmla="*/ 168266 w 5711443"/>
              <a:gd name="connsiteY7" fmla="*/ 5154 h 5684058"/>
              <a:gd name="connsiteX0" fmla="*/ 168266 w 5706394"/>
              <a:gd name="connsiteY0" fmla="*/ 9147 h 5688051"/>
              <a:gd name="connsiteX1" fmla="*/ 5703457 w 5706394"/>
              <a:gd name="connsiteY1" fmla="*/ 0 h 5688051"/>
              <a:gd name="connsiteX2" fmla="*/ 5706394 w 5706394"/>
              <a:gd name="connsiteY2" fmla="*/ 5688051 h 5688051"/>
              <a:gd name="connsiteX3" fmla="*/ 5706394 w 5706394"/>
              <a:gd name="connsiteY3" fmla="*/ 5688051 h 5688051"/>
              <a:gd name="connsiteX4" fmla="*/ 0 w 5706394"/>
              <a:gd name="connsiteY4" fmla="*/ 5688051 h 5688051"/>
              <a:gd name="connsiteX5" fmla="*/ 0 w 5706394"/>
              <a:gd name="connsiteY5" fmla="*/ 5688051 h 5688051"/>
              <a:gd name="connsiteX6" fmla="*/ 0 w 5706394"/>
              <a:gd name="connsiteY6" fmla="*/ 177413 h 5688051"/>
              <a:gd name="connsiteX7" fmla="*/ 168266 w 5706394"/>
              <a:gd name="connsiteY7" fmla="*/ 9147 h 5688051"/>
              <a:gd name="connsiteX0" fmla="*/ 168266 w 5706394"/>
              <a:gd name="connsiteY0" fmla="*/ 5154 h 5684058"/>
              <a:gd name="connsiteX1" fmla="*/ 5703457 w 5706394"/>
              <a:gd name="connsiteY1" fmla="*/ 0 h 5684058"/>
              <a:gd name="connsiteX2" fmla="*/ 5706394 w 5706394"/>
              <a:gd name="connsiteY2" fmla="*/ 5684058 h 5684058"/>
              <a:gd name="connsiteX3" fmla="*/ 5706394 w 5706394"/>
              <a:gd name="connsiteY3" fmla="*/ 5684058 h 5684058"/>
              <a:gd name="connsiteX4" fmla="*/ 0 w 5706394"/>
              <a:gd name="connsiteY4" fmla="*/ 5684058 h 5684058"/>
              <a:gd name="connsiteX5" fmla="*/ 0 w 5706394"/>
              <a:gd name="connsiteY5" fmla="*/ 5684058 h 5684058"/>
              <a:gd name="connsiteX6" fmla="*/ 0 w 5706394"/>
              <a:gd name="connsiteY6" fmla="*/ 173420 h 5684058"/>
              <a:gd name="connsiteX7" fmla="*/ 168266 w 5706394"/>
              <a:gd name="connsiteY7" fmla="*/ 5154 h 568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6394" h="5684058">
                <a:moveTo>
                  <a:pt x="168266" y="5154"/>
                </a:moveTo>
                <a:lnTo>
                  <a:pt x="5703457" y="0"/>
                </a:lnTo>
                <a:lnTo>
                  <a:pt x="5706394" y="5684058"/>
                </a:lnTo>
                <a:lnTo>
                  <a:pt x="5706394" y="5684058"/>
                </a:lnTo>
                <a:lnTo>
                  <a:pt x="0" y="5684058"/>
                </a:lnTo>
                <a:lnTo>
                  <a:pt x="0" y="5684058"/>
                </a:lnTo>
                <a:lnTo>
                  <a:pt x="0" y="173420"/>
                </a:lnTo>
                <a:cubicBezTo>
                  <a:pt x="0" y="80489"/>
                  <a:pt x="75335" y="5154"/>
                  <a:pt x="168266" y="515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algn="l">
              <a:lnSpc>
                <a:spcPts val="2200"/>
              </a:lnSpc>
            </a:pPr>
            <a:endParaRPr lang="en-DK" sz="1600" i="0" err="1">
              <a:latin typeface="Century Gothic" panose="020B0502020202020204" pitchFamily="34" charset="0"/>
            </a:endParaRPr>
          </a:p>
        </p:txBody>
      </p:sp>
    </p:spTree>
    <p:extLst>
      <p:ext uri="{BB962C8B-B14F-4D97-AF65-F5344CB8AC3E}">
        <p14:creationId xmlns:p14="http://schemas.microsoft.com/office/powerpoint/2010/main" val="1312421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BDE5FB0-823C-4F98-A0B1-EB0E51BBD11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think-cell data - do not delete" hidden="1">
                        <a:extLst>
                          <a:ext uri="{FF2B5EF4-FFF2-40B4-BE49-F238E27FC236}">
                            <a16:creationId xmlns:a16="http://schemas.microsoft.com/office/drawing/2014/main" id="{CBDE5FB0-823C-4F98-A0B1-EB0E51BBD1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62D49AC8-A883-0EDE-2969-A3E66A9A9038}"/>
              </a:ext>
            </a:extLst>
          </p:cNvPr>
          <p:cNvSpPr>
            <a:spLocks noGrp="1"/>
          </p:cNvSpPr>
          <p:nvPr>
            <p:ph type="title" hasCustomPrompt="1"/>
          </p:nvPr>
        </p:nvSpPr>
        <p:spPr>
          <a:xfrm>
            <a:off x="640801" y="871200"/>
            <a:ext cx="10910401" cy="763200"/>
          </a:xfrm>
        </p:spPr>
        <p:txBody>
          <a:bodyPr vert="horz"/>
          <a:lstStyle/>
          <a:p>
            <a:r>
              <a:rPr lang="fr-FR"/>
              <a:t>Lorem ipsum </a:t>
            </a:r>
            <a:r>
              <a:rPr lang="fr-FR" err="1"/>
              <a:t>dolor</a:t>
            </a:r>
            <a:r>
              <a:rPr lang="fr-FR"/>
              <a:t> </a:t>
            </a:r>
            <a:r>
              <a:rPr lang="fr-FR" err="1"/>
              <a:t>sit</a:t>
            </a:r>
            <a:r>
              <a:rPr lang="fr-FR"/>
              <a:t> </a:t>
            </a:r>
            <a:r>
              <a:rPr lang="fr-FR" err="1"/>
              <a:t>amet</a:t>
            </a:r>
            <a:endParaRPr lang="fr-FR"/>
          </a:p>
        </p:txBody>
      </p:sp>
      <p:sp>
        <p:nvSpPr>
          <p:cNvPr id="3" name="Espace réservé du contenu 2">
            <a:extLst>
              <a:ext uri="{FF2B5EF4-FFF2-40B4-BE49-F238E27FC236}">
                <a16:creationId xmlns:a16="http://schemas.microsoft.com/office/drawing/2014/main" id="{F8FE0004-F4F9-AF5C-AD67-581ACBA3BDF7}"/>
              </a:ext>
            </a:extLst>
          </p:cNvPr>
          <p:cNvSpPr>
            <a:spLocks noGrp="1"/>
          </p:cNvSpPr>
          <p:nvPr>
            <p:ph idx="1" hasCustomPrompt="1"/>
          </p:nvPr>
        </p:nvSpPr>
        <p:spPr>
          <a:xfrm>
            <a:off x="640801" y="2081212"/>
            <a:ext cx="10910401" cy="4079874"/>
          </a:xfrm>
        </p:spPr>
        <p:txBody>
          <a:bodyPr/>
          <a:lstStyle>
            <a:lvl1pPr>
              <a:buNone/>
              <a:defRPr/>
            </a:lvl1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sym typeface="Trebuchet MS" panose="020B0603020202020204" pitchFamily="34" charset="0"/>
              </a:rPr>
              <a:t>Edit Master text styles</a:t>
            </a:r>
          </a:p>
          <a:p>
            <a:pPr marL="320040" marR="0" lvl="1" indent="-219456" algn="l" defTabSz="914400" rtl="0" eaLnBrk="1" fontAlgn="auto" latinLnBrk="0" hangingPunct="1">
              <a:lnSpc>
                <a:spcPct val="90000"/>
              </a:lnSpc>
              <a:spcBef>
                <a:spcPts val="0"/>
              </a:spcBef>
              <a:spcAft>
                <a:spcPts val="300"/>
              </a:spcAft>
              <a:buClr>
                <a:srgbClr val="000000"/>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sym typeface="Trebuchet MS" panose="020B0603020202020204" pitchFamily="34" charset="0"/>
              </a:rPr>
              <a:t>Second level</a:t>
            </a:r>
          </a:p>
          <a:p>
            <a:pPr marL="649224" marR="0" lvl="2" indent="-219456" algn="l" defTabSz="914400" rtl="0" eaLnBrk="1" fontAlgn="auto" latinLnBrk="0" hangingPunct="1">
              <a:lnSpc>
                <a:spcPct val="90000"/>
              </a:lnSpc>
              <a:spcBef>
                <a:spcPts val="0"/>
              </a:spcBef>
              <a:spcAft>
                <a:spcPts val="300"/>
              </a:spcAft>
              <a:buClr>
                <a:srgbClr val="000000"/>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sym typeface="Trebuchet MS" panose="020B0603020202020204" pitchFamily="34" charset="0"/>
              </a:rPr>
              <a:t>Third level</a:t>
            </a:r>
          </a:p>
          <a:p>
            <a:pPr marL="0" marR="0" lvl="3" indent="0" algn="l" defTabSz="914400" rtl="0" eaLnBrk="1" fontAlgn="auto" latinLnBrk="0" hangingPunct="1">
              <a:lnSpc>
                <a:spcPct val="110000"/>
              </a:lnSpc>
              <a:spcBef>
                <a:spcPts val="300"/>
              </a:spcBef>
              <a:spcAft>
                <a:spcPts val="300"/>
              </a:spcAft>
              <a:buClr>
                <a:srgbClr val="E5004C"/>
              </a:buClr>
              <a:buSzTx/>
              <a:buFont typeface="Arial" panose="020B0604020202020204" pitchFamily="34" charset="0"/>
              <a:buChar char="​"/>
              <a:tabLst/>
              <a:defRPr/>
            </a:pPr>
            <a:r>
              <a:rPr kumimoji="0" lang="en-US" sz="1600" b="0" i="0" u="none" strike="noStrike" kern="1200" cap="none" spc="0" normalizeH="0" baseline="0" noProof="0">
                <a:ln>
                  <a:noFill/>
                </a:ln>
                <a:solidFill>
                  <a:srgbClr val="E5004C"/>
                </a:solidFill>
                <a:effectLst/>
                <a:uLnTx/>
                <a:uFillTx/>
                <a:latin typeface="Calibri" panose="020F0502020204030204"/>
                <a:ea typeface="+mn-ea"/>
                <a:cs typeface="+mn-cs"/>
                <a:sym typeface="Trebuchet MS" panose="020B0603020202020204" pitchFamily="34" charset="0"/>
              </a:rPr>
              <a:t>Fourth level</a:t>
            </a:r>
          </a:p>
          <a:p>
            <a:pPr marL="0" marR="0" lvl="4" indent="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000000"/>
                </a:solidFill>
                <a:effectLst/>
                <a:uLnTx/>
                <a:uFillTx/>
                <a:latin typeface="Calibri" panose="020F0502020204030204"/>
                <a:ea typeface="+mn-ea"/>
                <a:cs typeface="+mn-cs"/>
                <a:sym typeface="Trebuchet MS" panose="020B0603020202020204" pitchFamily="34" charset="0"/>
              </a:rPr>
              <a:t>Fifth level</a:t>
            </a:r>
          </a:p>
          <a:p>
            <a:pPr marL="320040" marR="0" lvl="5" indent="-219456" algn="l" defTabSz="914400" rtl="0" eaLnBrk="1" fontAlgn="auto" latinLnBrk="0" hangingPunct="1">
              <a:lnSpc>
                <a:spcPct val="90000"/>
              </a:lnSpc>
              <a:spcBef>
                <a:spcPts val="0"/>
              </a:spcBef>
              <a:spcAft>
                <a:spcPts val="600"/>
              </a:spcAft>
              <a:buClr>
                <a:srgbClr val="00000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sym typeface="Trebuchet MS" panose="020B0603020202020204" pitchFamily="34" charset="0"/>
              </a:rPr>
              <a:t>Level six</a:t>
            </a:r>
          </a:p>
          <a:p>
            <a:pPr marL="0" marR="0" lvl="6" indent="0" algn="l" defTabSz="914400" rtl="0" eaLnBrk="1" fontAlgn="auto" latinLnBrk="0" hangingPunct="1">
              <a:lnSpc>
                <a:spcPct val="90000"/>
              </a:lnSpc>
              <a:spcBef>
                <a:spcPts val="900"/>
              </a:spcBef>
              <a:spcAft>
                <a:spcPts val="900"/>
              </a:spcAft>
              <a:buClrTx/>
              <a:buSzTx/>
              <a:buFont typeface="Arial" panose="020B0604020202020204" pitchFamily="34" charset="0"/>
              <a:buChar char="​"/>
              <a:tabLst/>
              <a:defRPr/>
            </a:pPr>
            <a:r>
              <a:rPr kumimoji="0" lang="en-US" sz="4400" b="0" i="0" u="none" strike="noStrike" kern="1200" cap="none" spc="0" normalizeH="0" baseline="0" noProof="0">
                <a:ln>
                  <a:noFill/>
                </a:ln>
                <a:solidFill>
                  <a:srgbClr val="000000"/>
                </a:solidFill>
                <a:effectLst/>
                <a:uLnTx/>
                <a:uFillTx/>
                <a:latin typeface="Calibri" panose="020F0502020204030204"/>
                <a:ea typeface="+mn-ea"/>
                <a:cs typeface="+mn-cs"/>
                <a:sym typeface="Trebuchet MS" panose="020B0603020202020204" pitchFamily="34" charset="0"/>
              </a:rPr>
              <a:t>Level seven</a:t>
            </a:r>
          </a:p>
          <a:p>
            <a:pPr marL="0" marR="0" lvl="7" indent="0" algn="l" defTabSz="91440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5400" b="0" i="0" u="none" strike="noStrike" kern="1200" cap="none" spc="0" normalizeH="0" baseline="0" noProof="0">
                <a:ln>
                  <a:noFill/>
                </a:ln>
                <a:solidFill>
                  <a:srgbClr val="E5004C"/>
                </a:solidFill>
                <a:effectLst/>
                <a:uLnTx/>
                <a:uFillTx/>
                <a:latin typeface="Calibri" panose="020F0502020204030204"/>
                <a:ea typeface="+mn-ea"/>
                <a:cs typeface="+mn-cs"/>
                <a:sym typeface="Trebuchet MS" panose="020B0603020202020204" pitchFamily="34" charset="0"/>
              </a:rPr>
              <a:t>Level eight</a:t>
            </a:r>
          </a:p>
          <a:p>
            <a:pPr marL="0" marR="0" lvl="8" indent="0" algn="l"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5004C"/>
                </a:solidFill>
                <a:effectLst/>
                <a:uLnTx/>
                <a:uFillTx/>
                <a:latin typeface="Calibri" panose="020F0502020204030204"/>
                <a:ea typeface="+mn-ea"/>
                <a:cs typeface="+mn-cs"/>
                <a:sym typeface="Trebuchet MS" panose="020B0603020202020204" pitchFamily="34" charset="0"/>
              </a:rPr>
              <a:t>Level nine</a:t>
            </a:r>
          </a:p>
        </p:txBody>
      </p:sp>
      <p:sp>
        <p:nvSpPr>
          <p:cNvPr id="13" name="Google Shape;48;p8">
            <a:extLst>
              <a:ext uri="{FF2B5EF4-FFF2-40B4-BE49-F238E27FC236}">
                <a16:creationId xmlns:a16="http://schemas.microsoft.com/office/drawing/2014/main" id="{D766C746-7C7E-7687-2FBD-44317499E523}"/>
              </a:ext>
            </a:extLst>
          </p:cNvPr>
          <p:cNvSpPr/>
          <p:nvPr userDrawn="1"/>
        </p:nvSpPr>
        <p:spPr>
          <a:xfrm>
            <a:off x="11247576" y="263226"/>
            <a:ext cx="326100" cy="326100"/>
          </a:xfrm>
          <a:prstGeom prst="ellipse">
            <a:avLst/>
          </a:prstGeom>
          <a:solidFill>
            <a:schemeClr val="dk2"/>
          </a:solidFill>
          <a:ln>
            <a:noFill/>
          </a:ln>
        </p:spPr>
        <p:txBody>
          <a:bodyPr spcFirstLastPara="1" wrap="square" lIns="0" tIns="0" rIns="0" bIns="0" anchor="ctr" anchorCtr="0">
            <a:noAutofit/>
          </a:bodyPr>
          <a:lstStyle/>
          <a:p>
            <a:pPr marL="0" lvl="0" indent="0" algn="ctr" rtl="0">
              <a:lnSpc>
                <a:spcPct val="80000"/>
              </a:lnSpc>
              <a:spcBef>
                <a:spcPts val="0"/>
              </a:spcBef>
              <a:spcAft>
                <a:spcPts val="0"/>
              </a:spcAft>
              <a:buNone/>
            </a:pPr>
            <a:fld id="{00000000-1234-1234-1234-123412341234}" type="slidenum">
              <a:rPr lang="en" sz="900">
                <a:solidFill>
                  <a:schemeClr val="lt1"/>
                </a:solidFill>
                <a:latin typeface="Calibri"/>
                <a:ea typeface="Calibri"/>
                <a:cs typeface="Calibri"/>
                <a:sym typeface="Calibri"/>
              </a:rPr>
              <a:pPr marL="0" lvl="0" indent="0" algn="ctr" rtl="0">
                <a:lnSpc>
                  <a:spcPct val="80000"/>
                </a:lnSpc>
                <a:spcBef>
                  <a:spcPts val="0"/>
                </a:spcBef>
                <a:spcAft>
                  <a:spcPts val="0"/>
                </a:spcAft>
                <a:buNone/>
              </a:pPr>
              <a:t>‹#›</a:t>
            </a:fld>
            <a:endParaRPr sz="900">
              <a:solidFill>
                <a:schemeClr val="lt1"/>
              </a:solidFill>
              <a:latin typeface="Calibri"/>
              <a:ea typeface="Calibri"/>
              <a:cs typeface="Calibri"/>
              <a:sym typeface="Calibri"/>
            </a:endParaRPr>
          </a:p>
        </p:txBody>
      </p:sp>
      <p:pic>
        <p:nvPicPr>
          <p:cNvPr id="7" name="Image 2">
            <a:extLst>
              <a:ext uri="{FF2B5EF4-FFF2-40B4-BE49-F238E27FC236}">
                <a16:creationId xmlns:a16="http://schemas.microsoft.com/office/drawing/2014/main" id="{DF51FC13-1CFE-4839-8BA7-1A75E11D5E0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12832" y="140102"/>
            <a:ext cx="1235079" cy="555786"/>
          </a:xfrm>
          <a:prstGeom prst="rect">
            <a:avLst/>
          </a:prstGeom>
        </p:spPr>
      </p:pic>
    </p:spTree>
    <p:extLst>
      <p:ext uri="{BB962C8B-B14F-4D97-AF65-F5344CB8AC3E}">
        <p14:creationId xmlns:p14="http://schemas.microsoft.com/office/powerpoint/2010/main" val="3118380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1_Blank" type="blank">
  <p:cSld name="11_Blank">
    <p:spTree>
      <p:nvGrpSpPr>
        <p:cNvPr id="1" name="Shape 66"/>
        <p:cNvGrpSpPr/>
        <p:nvPr/>
      </p:nvGrpSpPr>
      <p:grpSpPr>
        <a:xfrm>
          <a:off x="0" y="0"/>
          <a:ext cx="0" cy="0"/>
          <a:chOff x="0" y="0"/>
          <a:chExt cx="0" cy="0"/>
        </a:xfrm>
      </p:grpSpPr>
      <p:pic>
        <p:nvPicPr>
          <p:cNvPr id="2" name="Image 2">
            <a:extLst>
              <a:ext uri="{FF2B5EF4-FFF2-40B4-BE49-F238E27FC236}">
                <a16:creationId xmlns:a16="http://schemas.microsoft.com/office/drawing/2014/main" id="{DEE75ED6-1650-DFDA-7ECB-14DEE46073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2832" y="140102"/>
            <a:ext cx="1235079" cy="555786"/>
          </a:xfrm>
          <a:prstGeom prst="rect">
            <a:avLst/>
          </a:prstGeom>
        </p:spPr>
      </p:pic>
    </p:spTree>
    <p:extLst>
      <p:ext uri="{BB962C8B-B14F-4D97-AF65-F5344CB8AC3E}">
        <p14:creationId xmlns:p14="http://schemas.microsoft.com/office/powerpoint/2010/main" val="9102396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columns">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31ACEF71-9A81-F308-C73C-F95234D0197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19" name="think-cell data - do not delete" hidden="1">
                        <a:extLst>
                          <a:ext uri="{FF2B5EF4-FFF2-40B4-BE49-F238E27FC236}">
                            <a16:creationId xmlns:a16="http://schemas.microsoft.com/office/drawing/2014/main" id="{31ACEF71-9A81-F308-C73C-F95234D0197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DCD800E7-660C-863E-138C-A12CC7577BB7}"/>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pic>
        <p:nvPicPr>
          <p:cNvPr id="17" name="Image 7">
            <a:extLst>
              <a:ext uri="{FF2B5EF4-FFF2-40B4-BE49-F238E27FC236}">
                <a16:creationId xmlns:a16="http://schemas.microsoft.com/office/drawing/2014/main" id="{49467FA5-6B7F-875E-0A1D-8AD4E693216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77838" y="6280303"/>
            <a:ext cx="1341628" cy="417359"/>
          </a:xfrm>
          <a:prstGeom prst="rect">
            <a:avLst/>
          </a:prstGeom>
        </p:spPr>
      </p:pic>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endParaRPr lang="fr-F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623888" y="615157"/>
            <a:ext cx="10944225" cy="778668"/>
          </a:xfrm>
        </p:spPr>
        <p:txBody>
          <a:bodyPr vert="horz"/>
          <a:lstStyle>
            <a:lvl1pPr>
              <a:defRPr/>
            </a:lvl1pPr>
          </a:lstStyle>
          <a:p>
            <a:r>
              <a:rPr lang="en" err="1"/>
              <a:t>Title slide in one or two lines</a:t>
            </a:r>
            <a:br>
              <a:rPr lang="fr-FR"/>
            </a:br>
            <a:r>
              <a:rPr lang="en"/>
              <a:t>(Century Gothic 26 pt)</a:t>
            </a:r>
          </a:p>
        </p:txBody>
      </p:sp>
      <p:sp>
        <p:nvSpPr>
          <p:cNvPr id="12" name="Espace réservé du texte 2">
            <a:extLst>
              <a:ext uri="{FF2B5EF4-FFF2-40B4-BE49-F238E27FC236}">
                <a16:creationId xmlns:a16="http://schemas.microsoft.com/office/drawing/2014/main" id="{0B6B17B4-FF07-D449-864A-2C752471F0FC}"/>
              </a:ext>
            </a:extLst>
          </p:cNvPr>
          <p:cNvSpPr>
            <a:spLocks noGrp="1"/>
          </p:cNvSpPr>
          <p:nvPr>
            <p:ph idx="1"/>
          </p:nvPr>
        </p:nvSpPr>
        <p:spPr>
          <a:xfrm>
            <a:off x="623888" y="1863725"/>
            <a:ext cx="5253129" cy="4037761"/>
          </a:xfrm>
          <a:prstGeom prst="rect">
            <a:avLst/>
          </a:prstGeom>
        </p:spPr>
        <p:txBody>
          <a:bodyPr vert="horz" lIns="0" tIns="0" rIns="0" bIns="0" rtlCol="0">
            <a:noAutofit/>
          </a:bodyPr>
          <a:lstStyle>
            <a:lvl1pPr>
              <a:defRPr>
                <a:latin typeface="Calibri Light" panose="020F0302020204030204" pitchFamily="34" charset="0"/>
                <a:ea typeface="Calibri Light" panose="020F0302020204030204" pitchFamily="34" charset="0"/>
                <a:cs typeface="Calibri Light" panose="020F0302020204030204" pitchFamily="34" charset="0"/>
              </a:defRPr>
            </a:lvl1pPr>
            <a:lvl2pPr>
              <a:defRPr>
                <a:latin typeface="Calibri Light" panose="020F0302020204030204" pitchFamily="34" charset="0"/>
                <a:ea typeface="Calibri Light" panose="020F0302020204030204" pitchFamily="34" charset="0"/>
                <a:cs typeface="Calibri Light" panose="020F0302020204030204" pitchFamily="34" charset="0"/>
              </a:defRPr>
            </a:lvl2pPr>
            <a:lvl3pPr>
              <a:defRPr>
                <a:latin typeface="Calibri Light" panose="020F0302020204030204" pitchFamily="34" charset="0"/>
                <a:ea typeface="Calibri Light" panose="020F0302020204030204" pitchFamily="34" charset="0"/>
                <a:cs typeface="Calibri Light" panose="020F0302020204030204" pitchFamily="34" charset="0"/>
              </a:defRPr>
            </a:lvl3pPr>
            <a:lvl4pPr>
              <a:defRPr>
                <a:latin typeface="Calibri Light" panose="020F0302020204030204" pitchFamily="34" charset="0"/>
                <a:ea typeface="Calibri Light" panose="020F0302020204030204" pitchFamily="34" charset="0"/>
                <a:cs typeface="Calibri Light" panose="020F0302020204030204" pitchFamily="34" charset="0"/>
              </a:defRPr>
            </a:lvl4pPr>
            <a:lvl5pPr>
              <a:defRPr>
                <a:latin typeface="Calibri Light" panose="020F0302020204030204" pitchFamily="34" charset="0"/>
                <a:ea typeface="Calibri Light" panose="020F0302020204030204" pitchFamily="34" charset="0"/>
                <a:cs typeface="Calibri Light" panose="020F0302020204030204" pitchFamily="34" charset="0"/>
              </a:defRPr>
            </a:lvl5pPr>
          </a:lstStyle>
          <a:p>
            <a:r>
              <a:rPr lang="en"/>
              <a:t>Level 1 with round bullet point </a:t>
            </a:r>
            <a:br>
              <a:rPr lang="fr-FR"/>
            </a:br>
            <a:r>
              <a:rPr lang="en"/>
              <a:t>(Century Gothic 20 pt)</a:t>
            </a:r>
          </a:p>
          <a:p>
            <a:pPr lvl="1"/>
            <a:r>
              <a:rPr lang="en"/>
              <a:t>Level 2 with dash bullet point (Century Gothic 18 pt) </a:t>
            </a:r>
          </a:p>
          <a:p>
            <a:pPr lvl="2"/>
            <a:r>
              <a:rPr lang="en"/>
              <a:t>Level 3 with roubd bullet point (century Gothic 16 pt)</a:t>
            </a:r>
          </a:p>
          <a:p>
            <a:pPr lvl="3"/>
            <a:r>
              <a:rPr lang="en"/>
              <a:t>Level 4 with dash bullet point (Century Gothic 14 pt)</a:t>
            </a:r>
          </a:p>
          <a:p>
            <a:pPr lvl="4"/>
            <a:r>
              <a:rPr lang="en"/>
              <a:t>Body text (Century Gothic 12 pt)</a:t>
            </a:r>
          </a:p>
        </p:txBody>
      </p:sp>
      <p:sp>
        <p:nvSpPr>
          <p:cNvPr id="4" name="Espace réservé du texte 2">
            <a:extLst>
              <a:ext uri="{FF2B5EF4-FFF2-40B4-BE49-F238E27FC236}">
                <a16:creationId xmlns:a16="http://schemas.microsoft.com/office/drawing/2014/main" id="{8DDA7478-43FD-F8E2-9465-C047E736F9F8}"/>
              </a:ext>
            </a:extLst>
          </p:cNvPr>
          <p:cNvSpPr>
            <a:spLocks noGrp="1"/>
          </p:cNvSpPr>
          <p:nvPr>
            <p:ph idx="13"/>
          </p:nvPr>
        </p:nvSpPr>
        <p:spPr>
          <a:xfrm>
            <a:off x="6305488" y="1863724"/>
            <a:ext cx="5253128" cy="4037761"/>
          </a:xfrm>
          <a:prstGeom prst="rect">
            <a:avLst/>
          </a:prstGeom>
        </p:spPr>
        <p:txBody>
          <a:bodyPr vert="horz" lIns="0" tIns="0" rIns="0" bIns="0" rtlCol="0">
            <a:noAutofit/>
          </a:bodyPr>
          <a:lstStyle>
            <a:lvl1pPr>
              <a:defRPr>
                <a:latin typeface="Calibri Light" panose="020F0302020204030204" pitchFamily="34" charset="0"/>
                <a:ea typeface="Calibri Light" panose="020F0302020204030204" pitchFamily="34" charset="0"/>
                <a:cs typeface="Calibri Light" panose="020F0302020204030204" pitchFamily="34" charset="0"/>
              </a:defRPr>
            </a:lvl1pPr>
            <a:lvl2pPr>
              <a:defRPr>
                <a:latin typeface="Calibri Light" panose="020F0302020204030204" pitchFamily="34" charset="0"/>
                <a:ea typeface="Calibri Light" panose="020F0302020204030204" pitchFamily="34" charset="0"/>
                <a:cs typeface="Calibri Light" panose="020F0302020204030204" pitchFamily="34" charset="0"/>
              </a:defRPr>
            </a:lvl2pPr>
            <a:lvl3pPr>
              <a:defRPr>
                <a:latin typeface="Calibri Light" panose="020F0302020204030204" pitchFamily="34" charset="0"/>
                <a:ea typeface="Calibri Light" panose="020F0302020204030204" pitchFamily="34" charset="0"/>
                <a:cs typeface="Calibri Light" panose="020F0302020204030204" pitchFamily="34" charset="0"/>
              </a:defRPr>
            </a:lvl3pPr>
            <a:lvl4pPr>
              <a:defRPr>
                <a:latin typeface="Calibri Light" panose="020F0302020204030204" pitchFamily="34" charset="0"/>
                <a:ea typeface="Calibri Light" panose="020F0302020204030204" pitchFamily="34" charset="0"/>
                <a:cs typeface="Calibri Light" panose="020F0302020204030204" pitchFamily="34" charset="0"/>
              </a:defRPr>
            </a:lvl4pPr>
            <a:lvl5pPr>
              <a:defRPr>
                <a:latin typeface="Calibri Light" panose="020F0302020204030204" pitchFamily="34" charset="0"/>
                <a:ea typeface="Calibri Light" panose="020F0302020204030204" pitchFamily="34" charset="0"/>
                <a:cs typeface="Calibri Light" panose="020F0302020204030204" pitchFamily="34" charset="0"/>
              </a:defRPr>
            </a:lvl5pPr>
          </a:lstStyle>
          <a:p>
            <a:r>
              <a:rPr lang="en" err="1"/>
              <a:t>Level 1 with round bullet point </a:t>
            </a:r>
            <a:br>
              <a:rPr lang="fr-FR"/>
            </a:br>
            <a:r>
              <a:rPr lang="en"/>
              <a:t>(Century Gothic 20 pt)</a:t>
            </a:r>
          </a:p>
          <a:p>
            <a:pPr lvl="1"/>
            <a:r>
              <a:rPr lang="en" err="1"/>
              <a:t>Level 2 with dash bullet point (Century Gothic 18 pt) </a:t>
            </a:r>
          </a:p>
          <a:p>
            <a:pPr lvl="2"/>
            <a:r>
              <a:rPr lang="en" err="1"/>
              <a:t>Level 3 with roubd bullet point (century Gothic 16 pt)</a:t>
            </a:r>
          </a:p>
          <a:p>
            <a:pPr lvl="3"/>
            <a:r>
              <a:rPr lang="en" err="1"/>
              <a:t>Level 4 with dash bullet point (Century Gothic 14 pt)</a:t>
            </a:r>
          </a:p>
          <a:p>
            <a:pPr lvl="4"/>
            <a:r>
              <a:rPr lang="en"/>
              <a:t>Body text (Century Gothic 12 pt)</a:t>
            </a:r>
          </a:p>
        </p:txBody>
      </p:sp>
      <p:sp>
        <p:nvSpPr>
          <p:cNvPr id="3" name="Subtitle">
            <a:extLst>
              <a:ext uri="{FF2B5EF4-FFF2-40B4-BE49-F238E27FC236}">
                <a16:creationId xmlns:a16="http://schemas.microsoft.com/office/drawing/2014/main" id="{01DB812F-A792-2A47-6BA6-F9B7E2A19094}"/>
              </a:ext>
            </a:extLst>
          </p:cNvPr>
          <p:cNvSpPr>
            <a:spLocks noGrp="1"/>
          </p:cNvSpPr>
          <p:nvPr>
            <p:ph type="body" sz="quarter" idx="15" hasCustomPrompt="1"/>
          </p:nvPr>
        </p:nvSpPr>
        <p:spPr>
          <a:xfrm>
            <a:off x="623888" y="1438137"/>
            <a:ext cx="10944226" cy="320177"/>
          </a:xfrm>
        </p:spPr>
        <p:txBody>
          <a:bodyPr>
            <a:normAutofit/>
          </a:bodyPr>
          <a:lstStyle>
            <a:lvl1pPr marL="0" indent="0">
              <a:buFontTx/>
              <a:buNone/>
              <a:defRPr sz="1800" b="1">
                <a:solidFill>
                  <a:schemeClr val="accent2"/>
                </a:solidFill>
                <a:latin typeface="Century Gothic" panose="020B0502020202020204" pitchFamily="34" charset="0"/>
              </a:defRPr>
            </a:lvl1pPr>
          </a:lstStyle>
          <a:p>
            <a:pPr lvl="0"/>
            <a:r>
              <a:rPr lang="en"/>
              <a:t>[Optional slide subtitle]</a:t>
            </a:r>
          </a:p>
        </p:txBody>
      </p:sp>
    </p:spTree>
    <p:extLst>
      <p:ext uri="{BB962C8B-B14F-4D97-AF65-F5344CB8AC3E}">
        <p14:creationId xmlns:p14="http://schemas.microsoft.com/office/powerpoint/2010/main" val="1606048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 column subtitle">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31ACEF71-9A81-F308-C73C-F95234D0197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19" name="think-cell data - do not delete" hidden="1">
                        <a:extLst>
                          <a:ext uri="{FF2B5EF4-FFF2-40B4-BE49-F238E27FC236}">
                            <a16:creationId xmlns:a16="http://schemas.microsoft.com/office/drawing/2014/main" id="{31ACEF71-9A81-F308-C73C-F95234D0197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DCD800E7-660C-863E-138C-A12CC7577BB7}"/>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pic>
        <p:nvPicPr>
          <p:cNvPr id="17" name="Image 7">
            <a:extLst>
              <a:ext uri="{FF2B5EF4-FFF2-40B4-BE49-F238E27FC236}">
                <a16:creationId xmlns:a16="http://schemas.microsoft.com/office/drawing/2014/main" id="{49467FA5-6B7F-875E-0A1D-8AD4E693216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77838" y="6280303"/>
            <a:ext cx="1341628" cy="417359"/>
          </a:xfrm>
          <a:prstGeom prst="rect">
            <a:avLst/>
          </a:prstGeom>
        </p:spPr>
      </p:pic>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endParaRPr lang="fr-F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623888" y="615157"/>
            <a:ext cx="10944225" cy="778668"/>
          </a:xfrm>
        </p:spPr>
        <p:txBody>
          <a:bodyPr vert="horz"/>
          <a:lstStyle>
            <a:lvl1pPr>
              <a:defRPr/>
            </a:lvl1pPr>
          </a:lstStyle>
          <a:p>
            <a:r>
              <a:rPr lang="en"/>
              <a:t>Title slide in one or two lines</a:t>
            </a:r>
            <a:br>
              <a:rPr lang="fr-FR"/>
            </a:br>
            <a:r>
              <a:rPr lang="en"/>
              <a:t>(Century Gothic 26 pt)</a:t>
            </a:r>
          </a:p>
        </p:txBody>
      </p:sp>
      <p:sp>
        <p:nvSpPr>
          <p:cNvPr id="3" name="Subtitle">
            <a:extLst>
              <a:ext uri="{FF2B5EF4-FFF2-40B4-BE49-F238E27FC236}">
                <a16:creationId xmlns:a16="http://schemas.microsoft.com/office/drawing/2014/main" id="{01DB812F-A792-2A47-6BA6-F9B7E2A19094}"/>
              </a:ext>
            </a:extLst>
          </p:cNvPr>
          <p:cNvSpPr>
            <a:spLocks noGrp="1"/>
          </p:cNvSpPr>
          <p:nvPr>
            <p:ph type="body" sz="quarter" idx="15" hasCustomPrompt="1"/>
          </p:nvPr>
        </p:nvSpPr>
        <p:spPr>
          <a:xfrm>
            <a:off x="623888" y="1438137"/>
            <a:ext cx="10944226" cy="320177"/>
          </a:xfrm>
        </p:spPr>
        <p:txBody>
          <a:bodyPr>
            <a:normAutofit/>
          </a:bodyPr>
          <a:lstStyle>
            <a:lvl1pPr marL="0" indent="0">
              <a:buFontTx/>
              <a:buNone/>
              <a:defRPr sz="1800" b="1">
                <a:solidFill>
                  <a:schemeClr val="accent2"/>
                </a:solidFill>
                <a:latin typeface="Century Gothic" panose="020B0502020202020204" pitchFamily="34" charset="0"/>
              </a:defRPr>
            </a:lvl1pPr>
          </a:lstStyle>
          <a:p>
            <a:pPr lvl="0"/>
            <a:r>
              <a:rPr lang="en"/>
              <a:t>[Optional slide subtitle]</a:t>
            </a:r>
          </a:p>
        </p:txBody>
      </p:sp>
      <p:sp>
        <p:nvSpPr>
          <p:cNvPr id="7" name="Espace réservé du texte 2">
            <a:extLst>
              <a:ext uri="{FF2B5EF4-FFF2-40B4-BE49-F238E27FC236}">
                <a16:creationId xmlns:a16="http://schemas.microsoft.com/office/drawing/2014/main" id="{EB0604D1-A006-0CC8-025B-BC535FE5EEB0}"/>
              </a:ext>
            </a:extLst>
          </p:cNvPr>
          <p:cNvSpPr>
            <a:spLocks noGrp="1"/>
          </p:cNvSpPr>
          <p:nvPr>
            <p:ph idx="1"/>
          </p:nvPr>
        </p:nvSpPr>
        <p:spPr>
          <a:xfrm>
            <a:off x="623888" y="1863725"/>
            <a:ext cx="5400112" cy="4037761"/>
          </a:xfrm>
          <a:prstGeom prst="rect">
            <a:avLst/>
          </a:prstGeom>
        </p:spPr>
        <p:txBody>
          <a:bodyPr vert="horz" lIns="0" tIns="0" rIns="0" bIns="0" rtlCol="0">
            <a:noAutofit/>
          </a:bodyPr>
          <a:lstStyle/>
          <a:p>
            <a:r>
              <a:rPr lang="en" err="1"/>
              <a:t>Level 1 with round bullet point </a:t>
            </a:r>
            <a:br>
              <a:rPr lang="fr-FR"/>
            </a:br>
            <a:r>
              <a:rPr lang="en"/>
              <a:t>(Century Gothic 20 pt)</a:t>
            </a:r>
          </a:p>
          <a:p>
            <a:pPr lvl="1"/>
            <a:r>
              <a:rPr lang="en" err="1"/>
              <a:t>Level 2 with dash bullet point (Century Gothic 18 pt) </a:t>
            </a:r>
          </a:p>
          <a:p>
            <a:pPr lvl="2"/>
            <a:r>
              <a:rPr lang="en" err="1"/>
              <a:t>Level 3 with roubd bullet point (century Gothic 16 pt)</a:t>
            </a:r>
          </a:p>
          <a:p>
            <a:pPr lvl="3"/>
            <a:r>
              <a:rPr lang="en" err="1"/>
              <a:t>Level 4 with dash bullet point (Century Gothic 14 pt)</a:t>
            </a:r>
          </a:p>
          <a:p>
            <a:pPr lvl="4"/>
            <a:r>
              <a:rPr lang="en"/>
              <a:t>Body text (Century Gothic 12 pt)</a:t>
            </a:r>
          </a:p>
        </p:txBody>
      </p:sp>
      <p:sp>
        <p:nvSpPr>
          <p:cNvPr id="8" name="Espace réservé du texte 2">
            <a:extLst>
              <a:ext uri="{FF2B5EF4-FFF2-40B4-BE49-F238E27FC236}">
                <a16:creationId xmlns:a16="http://schemas.microsoft.com/office/drawing/2014/main" id="{4C308110-AD91-19A5-7B7A-90BAC54A790B}"/>
              </a:ext>
            </a:extLst>
          </p:cNvPr>
          <p:cNvSpPr>
            <a:spLocks noGrp="1"/>
          </p:cNvSpPr>
          <p:nvPr>
            <p:ph idx="16"/>
          </p:nvPr>
        </p:nvSpPr>
        <p:spPr>
          <a:xfrm>
            <a:off x="6168001" y="1863725"/>
            <a:ext cx="5400112" cy="4037761"/>
          </a:xfrm>
          <a:prstGeom prst="rect">
            <a:avLst/>
          </a:prstGeom>
        </p:spPr>
        <p:txBody>
          <a:bodyPr vert="horz" lIns="0" tIns="0" rIns="0" bIns="0" rtlCol="0">
            <a:noAutofit/>
          </a:bodyPr>
          <a:lstStyle/>
          <a:p>
            <a:r>
              <a:rPr lang="en" err="1"/>
              <a:t>Level 1 with round bullet point </a:t>
            </a:r>
            <a:br>
              <a:rPr lang="fr-FR"/>
            </a:br>
            <a:r>
              <a:rPr lang="en"/>
              <a:t>(Century Gothic 20 pt)</a:t>
            </a:r>
          </a:p>
          <a:p>
            <a:pPr lvl="1"/>
            <a:r>
              <a:rPr lang="en" err="1"/>
              <a:t>Level 2 with dash bullet point (Century Gothic 18 pt) </a:t>
            </a:r>
          </a:p>
          <a:p>
            <a:pPr lvl="2"/>
            <a:r>
              <a:rPr lang="en" err="1"/>
              <a:t>Level 3 with roubd bullet point (century Gothic 16 pt)</a:t>
            </a:r>
          </a:p>
          <a:p>
            <a:pPr lvl="3"/>
            <a:r>
              <a:rPr lang="en" err="1"/>
              <a:t>Level 4 with dash bullet point (Century Gothic 14 pt)</a:t>
            </a:r>
          </a:p>
          <a:p>
            <a:pPr lvl="4"/>
            <a:r>
              <a:rPr lang="en"/>
              <a:t>Body text (Century Gothic 12 pt)</a:t>
            </a:r>
          </a:p>
        </p:txBody>
      </p:sp>
    </p:spTree>
    <p:extLst>
      <p:ext uri="{BB962C8B-B14F-4D97-AF65-F5344CB8AC3E}">
        <p14:creationId xmlns:p14="http://schemas.microsoft.com/office/powerpoint/2010/main" val="21044751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2_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7184DD8-EFD8-C44D-B9A2-96E5FF589B36}"/>
              </a:ext>
            </a:extLst>
          </p:cNvPr>
          <p:cNvSpPr>
            <a:spLocks noGrp="1"/>
          </p:cNvSpPr>
          <p:nvPr>
            <p:ph type="dt" sz="half" idx="10"/>
          </p:nvPr>
        </p:nvSpPr>
        <p:spPr>
          <a:xfrm>
            <a:off x="1238993" y="6184899"/>
            <a:ext cx="2743200" cy="214313"/>
          </a:xfrm>
          <a:prstGeom prst="rect">
            <a:avLst/>
          </a:prstGeom>
        </p:spPr>
        <p:txBody>
          <a:bodyPr lIns="0" tIns="0" rIns="0" bIns="0"/>
          <a:lstStyle>
            <a:lvl1pPr>
              <a:defRPr sz="1300" b="1" i="0">
                <a:solidFill>
                  <a:schemeClr val="accent1"/>
                </a:solidFill>
                <a:latin typeface="Century Gothic" panose="020B0502020202020204" pitchFamily="34" charset="0"/>
              </a:defRPr>
            </a:lvl1pPr>
          </a:lstStyle>
          <a:p>
            <a:fld id="{D9A5D03F-310E-B640-BCE4-49E71E50EE57}" type="datetime1">
              <a:rPr lang="fr-FR" smtClean="0"/>
              <a:t>19/06/2026</a:t>
            </a:fld>
            <a:endParaRPr lang="fr-FR"/>
          </a:p>
        </p:txBody>
      </p:sp>
      <p:sp>
        <p:nvSpPr>
          <p:cNvPr id="12" name="Forme libre 11">
            <a:extLst>
              <a:ext uri="{FF2B5EF4-FFF2-40B4-BE49-F238E27FC236}">
                <a16:creationId xmlns:a16="http://schemas.microsoft.com/office/drawing/2014/main" id="{EAD40F06-6FAD-B64D-BF71-4E09BBE558FA}"/>
              </a:ext>
            </a:extLst>
          </p:cNvPr>
          <p:cNvSpPr/>
          <p:nvPr userDrawn="1"/>
        </p:nvSpPr>
        <p:spPr>
          <a:xfrm>
            <a:off x="1235075" y="2"/>
            <a:ext cx="5494236" cy="5461251"/>
          </a:xfrm>
          <a:custGeom>
            <a:avLst/>
            <a:gdLst>
              <a:gd name="connsiteX0" fmla="*/ 3533858 w 5494236"/>
              <a:gd name="connsiteY0" fmla="*/ 0 h 5461251"/>
              <a:gd name="connsiteX1" fmla="*/ 5492795 w 5494236"/>
              <a:gd name="connsiteY1" fmla="*/ 0 h 5461251"/>
              <a:gd name="connsiteX2" fmla="*/ 5494236 w 5494236"/>
              <a:gd name="connsiteY2" fmla="*/ 56984 h 5461251"/>
              <a:gd name="connsiteX3" fmla="*/ 89969 w 5494236"/>
              <a:gd name="connsiteY3" fmla="*/ 5461251 h 5461251"/>
              <a:gd name="connsiteX4" fmla="*/ 0 w 5494236"/>
              <a:gd name="connsiteY4" fmla="*/ 5458976 h 5461251"/>
              <a:gd name="connsiteX5" fmla="*/ 0 w 5494236"/>
              <a:gd name="connsiteY5" fmla="*/ 3500039 h 5461251"/>
              <a:gd name="connsiteX6" fmla="*/ 89970 w 5494236"/>
              <a:gd name="connsiteY6" fmla="*/ 3502314 h 5461251"/>
              <a:gd name="connsiteX7" fmla="*/ 3535299 w 5494236"/>
              <a:gd name="connsiteY7" fmla="*/ 56985 h 546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4236" h="5461251">
                <a:moveTo>
                  <a:pt x="3533858" y="0"/>
                </a:moveTo>
                <a:lnTo>
                  <a:pt x="5492795" y="0"/>
                </a:lnTo>
                <a:lnTo>
                  <a:pt x="5494236" y="56984"/>
                </a:lnTo>
                <a:cubicBezTo>
                  <a:pt x="5494236" y="3041678"/>
                  <a:pt x="3074663" y="5461251"/>
                  <a:pt x="89969" y="5461251"/>
                </a:cubicBezTo>
                <a:lnTo>
                  <a:pt x="0" y="5458976"/>
                </a:lnTo>
                <a:lnTo>
                  <a:pt x="0" y="3500039"/>
                </a:lnTo>
                <a:lnTo>
                  <a:pt x="89970" y="3502314"/>
                </a:lnTo>
                <a:cubicBezTo>
                  <a:pt x="1992773" y="3502314"/>
                  <a:pt x="3535299" y="1959788"/>
                  <a:pt x="3535299" y="5698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E82B7A1-43C6-F64F-9A0B-BD0023BAC0DF}"/>
              </a:ext>
            </a:extLst>
          </p:cNvPr>
          <p:cNvSpPr>
            <a:spLocks noGrp="1"/>
          </p:cNvSpPr>
          <p:nvPr>
            <p:ph type="ctrTitle" hasCustomPrompt="1"/>
          </p:nvPr>
        </p:nvSpPr>
        <p:spPr>
          <a:xfrm>
            <a:off x="1235075" y="931898"/>
            <a:ext cx="10333038" cy="2216622"/>
          </a:xfrm>
        </p:spPr>
        <p:txBody>
          <a:bodyPr anchor="t" anchorCtr="0"/>
          <a:lstStyle>
            <a:lvl1pPr algn="l">
              <a:lnSpc>
                <a:spcPts val="5200"/>
              </a:lnSpc>
              <a:defRPr sz="4100">
                <a:solidFill>
                  <a:schemeClr val="accent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sp>
        <p:nvSpPr>
          <p:cNvPr id="3" name="Sous-titre 2">
            <a:extLst>
              <a:ext uri="{FF2B5EF4-FFF2-40B4-BE49-F238E27FC236}">
                <a16:creationId xmlns:a16="http://schemas.microsoft.com/office/drawing/2014/main" id="{B8FE761C-7C24-B743-8E80-DCD981CC09E0}"/>
              </a:ext>
            </a:extLst>
          </p:cNvPr>
          <p:cNvSpPr>
            <a:spLocks noGrp="1"/>
          </p:cNvSpPr>
          <p:nvPr>
            <p:ph type="subTitle" idx="1" hasCustomPrompt="1"/>
          </p:nvPr>
        </p:nvSpPr>
        <p:spPr>
          <a:xfrm>
            <a:off x="1235074" y="3805491"/>
            <a:ext cx="10333039" cy="1655762"/>
          </a:xfrm>
          <a:prstGeom prst="rect">
            <a:avLst/>
          </a:prstGeom>
        </p:spPr>
        <p:txBody>
          <a:bodyPr/>
          <a:lstStyle>
            <a:lvl1pPr marL="0" indent="0" algn="l">
              <a:lnSpc>
                <a:spcPct val="100000"/>
              </a:lnSpc>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pic>
        <p:nvPicPr>
          <p:cNvPr id="7" name="Image 6">
            <a:extLst>
              <a:ext uri="{FF2B5EF4-FFF2-40B4-BE49-F238E27FC236}">
                <a16:creationId xmlns:a16="http://schemas.microsoft.com/office/drawing/2014/main" id="{AC42A532-353A-B346-855E-A20A87488F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7999" y="5656415"/>
            <a:ext cx="2959495" cy="988860"/>
          </a:xfrm>
          <a:prstGeom prst="rect">
            <a:avLst/>
          </a:prstGeom>
        </p:spPr>
      </p:pic>
    </p:spTree>
    <p:extLst>
      <p:ext uri="{BB962C8B-B14F-4D97-AF65-F5344CB8AC3E}">
        <p14:creationId xmlns:p14="http://schemas.microsoft.com/office/powerpoint/2010/main" val="2630904600"/>
      </p:ext>
    </p:extLst>
  </p:cSld>
  <p:clrMapOvr>
    <a:masterClrMapping/>
  </p:clrMapOvr>
  <p:extLst>
    <p:ext uri="{DCECCB84-F9BA-43D5-87BE-67443E8EF086}">
      <p15:sldGuideLst xmlns:p15="http://schemas.microsoft.com/office/powerpoint/2012/main">
        <p15:guide id="1" orient="horz" pos="39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05F5FEE-F61E-574A-B893-0E549E4CD96A}"/>
              </a:ext>
            </a:extLst>
          </p:cNvPr>
          <p:cNvSpPr/>
          <p:nvPr userDrawn="1"/>
        </p:nvSpPr>
        <p:spPr>
          <a:xfrm>
            <a:off x="-104432" y="0"/>
            <a:ext cx="993432" cy="685799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37">
            <a:extLst>
              <a:ext uri="{FF2B5EF4-FFF2-40B4-BE49-F238E27FC236}">
                <a16:creationId xmlns:a16="http://schemas.microsoft.com/office/drawing/2014/main" id="{8F50E447-E654-B244-AAED-A24068A190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7999" y="5656415"/>
            <a:ext cx="2959495" cy="988860"/>
          </a:xfrm>
          <a:prstGeom prst="rect">
            <a:avLst/>
          </a:prstGeom>
        </p:spPr>
      </p:pic>
      <p:sp>
        <p:nvSpPr>
          <p:cNvPr id="40" name="Espace réservé de la date 3">
            <a:extLst>
              <a:ext uri="{FF2B5EF4-FFF2-40B4-BE49-F238E27FC236}">
                <a16:creationId xmlns:a16="http://schemas.microsoft.com/office/drawing/2014/main" id="{0AE4A73D-6541-9C41-969E-9D9E6736D51F}"/>
              </a:ext>
            </a:extLst>
          </p:cNvPr>
          <p:cNvSpPr>
            <a:spLocks noGrp="1"/>
          </p:cNvSpPr>
          <p:nvPr>
            <p:ph type="dt" sz="half" idx="10"/>
          </p:nvPr>
        </p:nvSpPr>
        <p:spPr>
          <a:xfrm>
            <a:off x="1240968" y="6184899"/>
            <a:ext cx="2743200" cy="214313"/>
          </a:xfrm>
          <a:prstGeom prst="rect">
            <a:avLst/>
          </a:prstGeom>
        </p:spPr>
        <p:txBody>
          <a:bodyPr lIns="0" tIns="0" rIns="0" bIns="0"/>
          <a:lstStyle>
            <a:lvl1pPr>
              <a:defRPr sz="1300" b="1" i="0">
                <a:solidFill>
                  <a:schemeClr val="bg1"/>
                </a:solidFill>
                <a:latin typeface="Century Gothic" panose="020B0502020202020204" pitchFamily="34" charset="0"/>
              </a:defRPr>
            </a:lvl1pPr>
          </a:lstStyle>
          <a:p>
            <a:fld id="{74B1588B-B492-A44B-852C-52B76DA9C505}" type="datetime1">
              <a:rPr lang="fr-FR" smtClean="0"/>
              <a:t>19/06/2026</a:t>
            </a:fld>
            <a:endParaRPr lang="fr-FR"/>
          </a:p>
        </p:txBody>
      </p:sp>
      <p:sp>
        <p:nvSpPr>
          <p:cNvPr id="15" name="Forme libre 14">
            <a:extLst>
              <a:ext uri="{FF2B5EF4-FFF2-40B4-BE49-F238E27FC236}">
                <a16:creationId xmlns:a16="http://schemas.microsoft.com/office/drawing/2014/main" id="{1382887C-986A-5C47-9F28-BACBE89668CB}"/>
              </a:ext>
            </a:extLst>
          </p:cNvPr>
          <p:cNvSpPr/>
          <p:nvPr userDrawn="1"/>
        </p:nvSpPr>
        <p:spPr>
          <a:xfrm>
            <a:off x="-1130300" y="1945822"/>
            <a:ext cx="2019300" cy="3404503"/>
          </a:xfrm>
          <a:custGeom>
            <a:avLst/>
            <a:gdLst>
              <a:gd name="connsiteX0" fmla="*/ 2891969 w 2891969"/>
              <a:gd name="connsiteY0" fmla="*/ 0 h 3404503"/>
              <a:gd name="connsiteX1" fmla="*/ 2891969 w 2891969"/>
              <a:gd name="connsiteY1" fmla="*/ 2622287 h 3404503"/>
              <a:gd name="connsiteX2" fmla="*/ 2665964 w 2891969"/>
              <a:gd name="connsiteY2" fmla="*/ 2752237 h 3404503"/>
              <a:gd name="connsiteX3" fmla="*/ 89969 w 2891969"/>
              <a:gd name="connsiteY3" fmla="*/ 3404503 h 3404503"/>
              <a:gd name="connsiteX4" fmla="*/ 0 w 2891969"/>
              <a:gd name="connsiteY4" fmla="*/ 3402228 h 3404503"/>
              <a:gd name="connsiteX5" fmla="*/ 0 w 2891969"/>
              <a:gd name="connsiteY5" fmla="*/ 1443291 h 3404503"/>
              <a:gd name="connsiteX6" fmla="*/ 89970 w 2891969"/>
              <a:gd name="connsiteY6" fmla="*/ 1445566 h 3404503"/>
              <a:gd name="connsiteX7" fmla="*/ 2748554 w 2891969"/>
              <a:gd name="connsiteY7" fmla="*/ 191787 h 340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1969" h="3404503">
                <a:moveTo>
                  <a:pt x="2891969" y="0"/>
                </a:moveTo>
                <a:lnTo>
                  <a:pt x="2891969" y="2622287"/>
                </a:lnTo>
                <a:lnTo>
                  <a:pt x="2665964" y="2752237"/>
                </a:lnTo>
                <a:cubicBezTo>
                  <a:pt x="1900215" y="3168217"/>
                  <a:pt x="1022686" y="3404503"/>
                  <a:pt x="89969" y="3404503"/>
                </a:cubicBezTo>
                <a:lnTo>
                  <a:pt x="0" y="3402228"/>
                </a:lnTo>
                <a:lnTo>
                  <a:pt x="0" y="1443291"/>
                </a:lnTo>
                <a:lnTo>
                  <a:pt x="89970" y="1445566"/>
                </a:lnTo>
                <a:cubicBezTo>
                  <a:pt x="1160297" y="1445566"/>
                  <a:pt x="2116630" y="957501"/>
                  <a:pt x="2748554" y="19178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38468700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Right Horizontal Window Image_Cobalt Blue">
    <p:spTree>
      <p:nvGrpSpPr>
        <p:cNvPr id="1" name=""/>
        <p:cNvGrpSpPr/>
        <p:nvPr/>
      </p:nvGrpSpPr>
      <p:grpSpPr>
        <a:xfrm>
          <a:off x="0" y="0"/>
          <a:ext cx="0" cy="0"/>
          <a:chOff x="0" y="0"/>
          <a:chExt cx="0" cy="0"/>
        </a:xfrm>
      </p:grpSpPr>
      <p:sp>
        <p:nvSpPr>
          <p:cNvPr id="9" name="Freeform 19">
            <a:extLst>
              <a:ext uri="{FF2B5EF4-FFF2-40B4-BE49-F238E27FC236}">
                <a16:creationId xmlns:a16="http://schemas.microsoft.com/office/drawing/2014/main" id="{79FB704F-C8BC-4061-A6CC-B6F8DA8E99EA}"/>
              </a:ext>
            </a:extLst>
          </p:cNvPr>
          <p:cNvSpPr>
            <a:spLocks noChangeAspect="1" noEditPoints="1"/>
          </p:cNvSpPr>
          <p:nvPr userDrawn="1"/>
        </p:nvSpPr>
        <p:spPr bwMode="auto">
          <a:xfrm>
            <a:off x="781617" y="1129536"/>
            <a:ext cx="1121723"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84407" tIns="42204" rIns="84407" bIns="42204" numCol="1" anchor="t" anchorCtr="0" compatLnSpc="1">
            <a:prstTxWarp prst="textNoShape">
              <a:avLst/>
            </a:prstTxWarp>
          </a:bodyPr>
          <a:lstStyle/>
          <a:p>
            <a:endParaRPr lang="en-GB" sz="1663"/>
          </a:p>
        </p:txBody>
      </p:sp>
      <p:sp>
        <p:nvSpPr>
          <p:cNvPr id="10" name="Freeform 19">
            <a:extLst>
              <a:ext uri="{FF2B5EF4-FFF2-40B4-BE49-F238E27FC236}">
                <a16:creationId xmlns:a16="http://schemas.microsoft.com/office/drawing/2014/main" id="{0749A2B4-C2FD-4634-925A-CC1C89A0EAEB}"/>
              </a:ext>
            </a:extLst>
          </p:cNvPr>
          <p:cNvSpPr>
            <a:spLocks noChangeAspect="1" noEditPoints="1"/>
          </p:cNvSpPr>
          <p:nvPr userDrawn="1"/>
        </p:nvSpPr>
        <p:spPr bwMode="auto">
          <a:xfrm>
            <a:off x="781617" y="1872156"/>
            <a:ext cx="1121723"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84407" tIns="42204" rIns="84407" bIns="42204" numCol="1" anchor="t" anchorCtr="0" compatLnSpc="1">
            <a:prstTxWarp prst="textNoShape">
              <a:avLst/>
            </a:prstTxWarp>
          </a:bodyPr>
          <a:lstStyle/>
          <a:p>
            <a:endParaRPr lang="en-GB" sz="1663"/>
          </a:p>
        </p:txBody>
      </p:sp>
      <p:sp>
        <p:nvSpPr>
          <p:cNvPr id="11" name="Picture Placeholder 3">
            <a:extLst>
              <a:ext uri="{FF2B5EF4-FFF2-40B4-BE49-F238E27FC236}">
                <a16:creationId xmlns:a16="http://schemas.microsoft.com/office/drawing/2014/main" id="{FB949229-26F9-4A54-976E-3DCE2488C887}"/>
              </a:ext>
            </a:extLst>
          </p:cNvPr>
          <p:cNvSpPr>
            <a:spLocks noGrp="1"/>
          </p:cNvSpPr>
          <p:nvPr>
            <p:ph type="pic" sz="quarter" idx="12"/>
          </p:nvPr>
        </p:nvSpPr>
        <p:spPr>
          <a:xfrm>
            <a:off x="4915965" y="1500838"/>
            <a:ext cx="6277559" cy="4360622"/>
          </a:xfrm>
          <a:solidFill>
            <a:schemeClr val="accent2"/>
          </a:solidFill>
        </p:spPr>
        <p:txBody>
          <a:bodyPr vert="horz" lIns="0" tIns="0" rIns="0" bIns="0" rtlCol="0" anchor="ctr" anchorCtr="0">
            <a:noAutofit/>
          </a:bodyPr>
          <a:lstStyle>
            <a:lvl1pPr algn="ctr">
              <a:defRPr lang="en-GB" sz="1000" b="0">
                <a:solidFill>
                  <a:schemeClr val="bg1"/>
                </a:solidFill>
              </a:defRPr>
            </a:lvl1pPr>
          </a:lstStyle>
          <a:p>
            <a:pPr lvl="0" algn="ctr"/>
            <a:r>
              <a:rPr lang="fr-FR"/>
              <a:t>Cliquez sur l'icône pour ajouter une image</a:t>
            </a:r>
            <a:endParaRPr lang="en-GB"/>
          </a:p>
        </p:txBody>
      </p:sp>
      <p:sp>
        <p:nvSpPr>
          <p:cNvPr id="13" name="Title 1">
            <a:extLst>
              <a:ext uri="{FF2B5EF4-FFF2-40B4-BE49-F238E27FC236}">
                <a16:creationId xmlns:a16="http://schemas.microsoft.com/office/drawing/2014/main" id="{DE4ED113-B986-4858-9C9D-0E6E9222F7F0}"/>
              </a:ext>
            </a:extLst>
          </p:cNvPr>
          <p:cNvSpPr>
            <a:spLocks noGrp="1"/>
          </p:cNvSpPr>
          <p:nvPr>
            <p:ph type="ctrTitle" hasCustomPrompt="1"/>
          </p:nvPr>
        </p:nvSpPr>
        <p:spPr>
          <a:xfrm>
            <a:off x="998478" y="1500838"/>
            <a:ext cx="3174866" cy="3427743"/>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14" name="Text Placeholder 3">
            <a:extLst>
              <a:ext uri="{FF2B5EF4-FFF2-40B4-BE49-F238E27FC236}">
                <a16:creationId xmlns:a16="http://schemas.microsoft.com/office/drawing/2014/main" id="{4C524C8B-F2E2-4AEE-B8CD-2F33C2792FC3}"/>
              </a:ext>
            </a:extLst>
          </p:cNvPr>
          <p:cNvSpPr>
            <a:spLocks noGrp="1"/>
          </p:cNvSpPr>
          <p:nvPr>
            <p:ph type="body" sz="quarter" idx="11"/>
          </p:nvPr>
        </p:nvSpPr>
        <p:spPr>
          <a:xfrm>
            <a:off x="998478" y="5035866"/>
            <a:ext cx="317486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015">
                <a:solidFill>
                  <a:schemeClr val="bg1"/>
                </a:solidFill>
              </a:defRPr>
            </a:lvl3pPr>
            <a:lvl4pPr>
              <a:buClr>
                <a:schemeClr val="bg1"/>
              </a:buClr>
              <a:defRPr sz="1015">
                <a:solidFill>
                  <a:schemeClr val="bg1"/>
                </a:solidFill>
              </a:defRPr>
            </a:lvl4pPr>
            <a:lvl5pPr>
              <a:buClr>
                <a:schemeClr val="bg1"/>
              </a:buClr>
              <a:defRPr sz="1015">
                <a:solidFill>
                  <a:schemeClr val="bg1"/>
                </a:solidFill>
              </a:defRPr>
            </a:lvl5pPr>
          </a:lstStyle>
          <a:p>
            <a:pPr lvl="0"/>
            <a:r>
              <a:rPr lang="fr-FR"/>
              <a:t>Cliquez pour modifier les styles du texte du masque</a:t>
            </a:r>
          </a:p>
          <a:p>
            <a:pPr lvl="1"/>
            <a:r>
              <a:rPr lang="fr-FR"/>
              <a:t>Deuxième niveau</a:t>
            </a:r>
          </a:p>
        </p:txBody>
      </p:sp>
      <p:sp>
        <p:nvSpPr>
          <p:cNvPr id="3" name="UpSlide Options" descr="{&#10;  &quot;NoBreadcrumb&quot;: true,&#10;  &quot;NoBreadcrumbNorReminder&quot;: true,&#10;  &quot;MinimumUpSlideVersion&quot;: &quot;0.0.0.0&quot;&#10;}" hidden="1">
            <a:extLst>
              <a:ext uri="{FF2B5EF4-FFF2-40B4-BE49-F238E27FC236}">
                <a16:creationId xmlns:a16="http://schemas.microsoft.com/office/drawing/2014/main" id="{AB527932-58C8-B80F-6F96-1535D58EF446}"/>
              </a:ext>
            </a:extLst>
          </p:cNvPr>
          <p:cNvSpPr/>
          <p:nvPr userDrawn="1"/>
        </p:nvSpPr>
        <p:spPr>
          <a:xfrm>
            <a:off x="12192000" y="6858000"/>
            <a:ext cx="0" cy="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610" tIns="54610" rIns="54610" bIns="54610" numCol="1" spcCol="0" rtlCol="0" fromWordArt="0" anchor="ctr" anchorCtr="0" forceAA="0" compatLnSpc="1">
            <a:prstTxWarp prst="textNoShape">
              <a:avLst/>
            </a:prstTxWarp>
            <a:noAutofit/>
          </a:bodyPr>
          <a:lstStyle/>
          <a:p>
            <a:pPr algn="ctr"/>
            <a:endParaRPr lang="en-GB" sz="1400" b="1" err="1">
              <a:solidFill>
                <a:schemeClr val="accent2"/>
              </a:solidFill>
            </a:endParaRPr>
          </a:p>
        </p:txBody>
      </p:sp>
      <p:sp>
        <p:nvSpPr>
          <p:cNvPr id="4" name="Freeform 19">
            <a:extLst>
              <a:ext uri="{FF2B5EF4-FFF2-40B4-BE49-F238E27FC236}">
                <a16:creationId xmlns:a16="http://schemas.microsoft.com/office/drawing/2014/main" id="{07DB0B8A-C889-33FC-7AAF-DE8CEE8F3958}"/>
              </a:ext>
            </a:extLst>
          </p:cNvPr>
          <p:cNvSpPr>
            <a:spLocks noChangeAspect="1" noEditPoints="1"/>
          </p:cNvSpPr>
          <p:nvPr userDrawn="1"/>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858298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6AC41-A223-BC77-AEF3-B73458DB6821}"/>
              </a:ext>
            </a:extLst>
          </p:cNvPr>
          <p:cNvSpPr>
            <a:spLocks noGrp="1"/>
          </p:cNvSpPr>
          <p:nvPr>
            <p:ph type="title" hasCustomPrompt="1"/>
          </p:nvPr>
        </p:nvSpPr>
        <p:spPr/>
        <p:txBody>
          <a:bodyPr/>
          <a:lstStyle/>
          <a:p>
            <a:r>
              <a:rPr lang="en-US"/>
              <a:t>Click to add title</a:t>
            </a:r>
            <a:endParaRPr lang="en-GB"/>
          </a:p>
        </p:txBody>
      </p:sp>
      <p:sp>
        <p:nvSpPr>
          <p:cNvPr id="7" name="Espace réservé du numéro de diapositive 6">
            <a:extLst>
              <a:ext uri="{FF2B5EF4-FFF2-40B4-BE49-F238E27FC236}">
                <a16:creationId xmlns:a16="http://schemas.microsoft.com/office/drawing/2014/main" id="{21D6CFBA-AC6D-E22C-F91C-64A2375C226A}"/>
              </a:ext>
            </a:extLst>
          </p:cNvPr>
          <p:cNvSpPr>
            <a:spLocks noGrp="1"/>
          </p:cNvSpPr>
          <p:nvPr>
            <p:ph type="sldNum" sz="quarter" idx="10"/>
          </p:nvPr>
        </p:nvSpPr>
        <p:spPr/>
        <p:txBody>
          <a:bodyPr/>
          <a:lstStyle>
            <a:lvl1pPr algn="r">
              <a:defRPr/>
            </a:lvl1pPr>
          </a:lstStyle>
          <a:p>
            <a:fld id="{B91FF692-ECDD-4B26-B0B5-F49B93A63822}" type="slidenum">
              <a:rPr lang="en-GB" smtClean="0"/>
              <a:pPr/>
              <a:t>‹#›</a:t>
            </a:fld>
            <a:endParaRPr lang="en-GB"/>
          </a:p>
        </p:txBody>
      </p:sp>
    </p:spTree>
    <p:extLst>
      <p:ext uri="{BB962C8B-B14F-4D97-AF65-F5344CB8AC3E}">
        <p14:creationId xmlns:p14="http://schemas.microsoft.com/office/powerpoint/2010/main" val="13773479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998400" y="1330136"/>
            <a:ext cx="10195200" cy="4546799"/>
          </a:xfrm>
        </p:spPr>
        <p:txBody>
          <a:bodyPr/>
          <a:lstStyle/>
          <a:p>
            <a:pPr lvl="0"/>
            <a:r>
              <a:rPr lang="en-GB"/>
              <a:t>Use Alt + Shift + right or left arrow to change text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4453378A-29C0-6263-A89C-73A955F7EB6F}"/>
              </a:ext>
            </a:extLst>
          </p:cNvPr>
          <p:cNvSpPr>
            <a:spLocks noGrp="1"/>
          </p:cNvSpPr>
          <p:nvPr>
            <p:ph type="title" hasCustomPrompt="1"/>
          </p:nvPr>
        </p:nvSpPr>
        <p:spPr/>
        <p:txBody>
          <a:bodyPr/>
          <a:lstStyle/>
          <a:p>
            <a:r>
              <a:rPr lang="en-US"/>
              <a:t>Click to add title</a:t>
            </a:r>
            <a:endParaRPr lang="en-GB"/>
          </a:p>
        </p:txBody>
      </p:sp>
      <p:sp>
        <p:nvSpPr>
          <p:cNvPr id="5" name="Espace réservé du numéro de diapositive 4">
            <a:extLst>
              <a:ext uri="{FF2B5EF4-FFF2-40B4-BE49-F238E27FC236}">
                <a16:creationId xmlns:a16="http://schemas.microsoft.com/office/drawing/2014/main" id="{61CBA028-1151-7E38-3AAD-CDF311A0C67E}"/>
              </a:ext>
            </a:extLst>
          </p:cNvPr>
          <p:cNvSpPr>
            <a:spLocks noGrp="1"/>
          </p:cNvSpPr>
          <p:nvPr>
            <p:ph type="sldNum" sz="quarter" idx="11"/>
          </p:nvPr>
        </p:nvSpPr>
        <p:spPr/>
        <p:txBody>
          <a:bodyPr/>
          <a:lstStyle/>
          <a:p>
            <a:pPr algn="r"/>
            <a:fld id="{B91FF692-ECDD-4B26-B0B5-F49B93A63822}" type="slidenum">
              <a:rPr lang="en-GB" smtClean="0"/>
              <a:pPr algn="r"/>
              <a:t>‹#›</a:t>
            </a:fld>
            <a:endParaRPr lang="en-GB"/>
          </a:p>
        </p:txBody>
      </p:sp>
    </p:spTree>
    <p:extLst>
      <p:ext uri="{BB962C8B-B14F-4D97-AF65-F5344CB8AC3E}">
        <p14:creationId xmlns:p14="http://schemas.microsoft.com/office/powerpoint/2010/main" val="2709074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ck Cover light gradien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ED19797-5EAB-44B6-8667-5323A95AB448}"/>
              </a:ext>
            </a:extLst>
          </p:cNvPr>
          <p:cNvSpPr>
            <a:spLocks noGrp="1"/>
          </p:cNvSpPr>
          <p:nvPr>
            <p:ph type="body" sz="quarter" idx="10"/>
          </p:nvPr>
        </p:nvSpPr>
        <p:spPr>
          <a:xfrm>
            <a:off x="998399" y="4312800"/>
            <a:ext cx="9019200" cy="1702800"/>
          </a:xfrm>
        </p:spPr>
        <p:txBody>
          <a:bodyPr vert="horz" lIns="0" tIns="0" rIns="0" bIns="0" rtlCol="0" anchor="t" anchorCtr="0">
            <a:noAutofit/>
          </a:bodyPr>
          <a:lstStyle>
            <a:lvl1pPr>
              <a:defRPr lang="en-US" sz="900" b="0" dirty="0"/>
            </a:lvl1pPr>
            <a:lvl2pPr>
              <a:defRPr lang="en-US" sz="900" b="0" dirty="0"/>
            </a:lvl2pPr>
          </a:lstStyle>
          <a:p>
            <a:pPr lvl="0">
              <a:spcAft>
                <a:spcPts val="924"/>
              </a:spcAft>
            </a:pPr>
            <a:r>
              <a:rPr lang="fr-FR"/>
              <a:t>Cliquez pour modifier les styles du texte du masque</a:t>
            </a:r>
          </a:p>
          <a:p>
            <a:pPr lvl="1">
              <a:spcAft>
                <a:spcPts val="924"/>
              </a:spcAft>
            </a:pPr>
            <a:r>
              <a:rPr lang="fr-FR"/>
              <a:t>Deuxième niveau</a:t>
            </a:r>
          </a:p>
        </p:txBody>
      </p:sp>
      <p:sp>
        <p:nvSpPr>
          <p:cNvPr id="36" name="ZoneTexte 35">
            <a:extLst>
              <a:ext uri="{FF2B5EF4-FFF2-40B4-BE49-F238E27FC236}">
                <a16:creationId xmlns:a16="http://schemas.microsoft.com/office/drawing/2014/main" id="{444495D1-B2BC-701D-7261-8F78FCCF9186}"/>
              </a:ext>
            </a:extLst>
          </p:cNvPr>
          <p:cNvSpPr txBox="1">
            <a:spLocks/>
          </p:cNvSpPr>
          <p:nvPr userDrawn="1"/>
        </p:nvSpPr>
        <p:spPr>
          <a:xfrm>
            <a:off x="1012620" y="3351964"/>
            <a:ext cx="2968293" cy="221051"/>
          </a:xfrm>
          <a:prstGeom prst="rect">
            <a:avLst/>
          </a:prstGeom>
        </p:spPr>
        <p:txBody>
          <a:bodyPr vert="horz" wrap="square" lIns="0" tIns="0" rIns="0" bIns="0" rtlCol="0" anchor="t" anchorCtr="0">
            <a:noAutofit/>
          </a:bodyPr>
          <a:lstStyle/>
          <a:p>
            <a:pPr marL="0" marR="0" lvl="0" indent="0" algn="l" defTabSz="457189" rtl="0" eaLnBrk="1" fontAlgn="auto" latinLnBrk="0" hangingPunct="1">
              <a:lnSpc>
                <a:spcPct val="100000"/>
              </a:lnSpc>
              <a:spcBef>
                <a:spcPts val="0"/>
              </a:spcBef>
              <a:spcAft>
                <a:spcPts val="600"/>
              </a:spcAft>
              <a:buClrTx/>
              <a:buSzTx/>
              <a:buFontTx/>
              <a:buNone/>
              <a:tabLst/>
              <a:defRPr/>
            </a:pPr>
            <a:r>
              <a:rPr lang="fr-FR" sz="1200" b="1">
                <a:solidFill>
                  <a:schemeClr val="accent2"/>
                </a:solidFill>
              </a:rPr>
              <a:t>kpmg.fr</a:t>
            </a:r>
          </a:p>
          <a:p>
            <a:pPr algn="l">
              <a:spcAft>
                <a:spcPts val="600"/>
              </a:spcAft>
            </a:pPr>
            <a:endParaRPr lang="en-GB" sz="1200" b="1" err="1">
              <a:solidFill>
                <a:schemeClr val="accent2"/>
              </a:solidFill>
            </a:endParaRPr>
          </a:p>
        </p:txBody>
      </p:sp>
      <p:grpSp>
        <p:nvGrpSpPr>
          <p:cNvPr id="37" name="Groupe 36">
            <a:extLst>
              <a:ext uri="{FF2B5EF4-FFF2-40B4-BE49-F238E27FC236}">
                <a16:creationId xmlns:a16="http://schemas.microsoft.com/office/drawing/2014/main" id="{EE339376-5C4A-DE8A-CAB0-9053AB5C7AD4}"/>
              </a:ext>
            </a:extLst>
          </p:cNvPr>
          <p:cNvGrpSpPr/>
          <p:nvPr userDrawn="1"/>
        </p:nvGrpSpPr>
        <p:grpSpPr>
          <a:xfrm>
            <a:off x="972016" y="3696529"/>
            <a:ext cx="830429" cy="150958"/>
            <a:chOff x="763676" y="3742046"/>
            <a:chExt cx="883627" cy="160628"/>
          </a:xfrm>
        </p:grpSpPr>
        <p:pic>
          <p:nvPicPr>
            <p:cNvPr id="38" name="Image 37">
              <a:hlinkClick r:id="rId2"/>
              <a:extLst>
                <a:ext uri="{FF2B5EF4-FFF2-40B4-BE49-F238E27FC236}">
                  <a16:creationId xmlns:a16="http://schemas.microsoft.com/office/drawing/2014/main" id="{6A7C63AC-5794-FF3D-6B60-B9A9E42E26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3676" y="3742046"/>
              <a:ext cx="157344" cy="157343"/>
            </a:xfrm>
            <a:prstGeom prst="rect">
              <a:avLst/>
            </a:prstGeom>
          </p:spPr>
        </p:pic>
        <p:pic>
          <p:nvPicPr>
            <p:cNvPr id="39" name="Image 38">
              <a:hlinkClick r:id="rId4"/>
              <a:extLst>
                <a:ext uri="{FF2B5EF4-FFF2-40B4-BE49-F238E27FC236}">
                  <a16:creationId xmlns:a16="http://schemas.microsoft.com/office/drawing/2014/main" id="{462BB4E3-6787-564B-4111-F1BBBFDC1B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406" y="3746007"/>
              <a:ext cx="156185" cy="156183"/>
            </a:xfrm>
            <a:prstGeom prst="rect">
              <a:avLst/>
            </a:prstGeom>
          </p:spPr>
        </p:pic>
        <p:pic>
          <p:nvPicPr>
            <p:cNvPr id="40" name="Image 39">
              <a:hlinkClick r:id="rId6"/>
              <a:extLst>
                <a:ext uri="{FF2B5EF4-FFF2-40B4-BE49-F238E27FC236}">
                  <a16:creationId xmlns:a16="http://schemas.microsoft.com/office/drawing/2014/main" id="{2E151436-772F-2205-7488-3257B43AD4F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7976" y="3743543"/>
              <a:ext cx="156185" cy="156183"/>
            </a:xfrm>
            <a:prstGeom prst="rect">
              <a:avLst/>
            </a:prstGeom>
          </p:spPr>
        </p:pic>
        <p:pic>
          <p:nvPicPr>
            <p:cNvPr id="41" name="Image 40">
              <a:hlinkClick r:id="rId8"/>
              <a:extLst>
                <a:ext uri="{FF2B5EF4-FFF2-40B4-BE49-F238E27FC236}">
                  <a16:creationId xmlns:a16="http://schemas.microsoft.com/office/drawing/2014/main" id="{D6A4FAFE-9F21-A738-2571-E3261DC06AB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09547" y="3744993"/>
              <a:ext cx="156185" cy="156183"/>
            </a:xfrm>
            <a:prstGeom prst="rect">
              <a:avLst/>
            </a:prstGeom>
          </p:spPr>
        </p:pic>
        <p:pic>
          <p:nvPicPr>
            <p:cNvPr id="42" name="Image 41">
              <a:hlinkClick r:id="rId10"/>
              <a:extLst>
                <a:ext uri="{FF2B5EF4-FFF2-40B4-BE49-F238E27FC236}">
                  <a16:creationId xmlns:a16="http://schemas.microsoft.com/office/drawing/2014/main" id="{9CA3E33F-253F-246B-8F70-FA77F9E21A4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491118" y="3746491"/>
              <a:ext cx="156185" cy="156183"/>
            </a:xfrm>
            <a:prstGeom prst="rect">
              <a:avLst/>
            </a:prstGeom>
          </p:spPr>
        </p:pic>
      </p:grpSp>
      <p:sp>
        <p:nvSpPr>
          <p:cNvPr id="3" name="UpSlide Options" descr="{&#10;  &quot;NoBreadcrumb&quot;: true,&#10;  &quot;NoBreadcrumbNorReminder&quot;: true,&#10;  &quot;MinimumUpSlideVersion&quot;: &quot;0.0.0.0&quot;&#10;}" hidden="1">
            <a:extLst>
              <a:ext uri="{FF2B5EF4-FFF2-40B4-BE49-F238E27FC236}">
                <a16:creationId xmlns:a16="http://schemas.microsoft.com/office/drawing/2014/main" id="{79631E2E-BCDC-666C-718D-BDAC10C59EC2}"/>
              </a:ext>
            </a:extLst>
          </p:cNvPr>
          <p:cNvSpPr/>
          <p:nvPr userDrawn="1"/>
        </p:nvSpPr>
        <p:spPr>
          <a:xfrm>
            <a:off x="12192000" y="6858000"/>
            <a:ext cx="0" cy="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610" tIns="54610" rIns="54610" bIns="54610" numCol="1" spcCol="0" rtlCol="0" fromWordArt="0" anchor="ctr" anchorCtr="0" forceAA="0" compatLnSpc="1">
            <a:prstTxWarp prst="textNoShape">
              <a:avLst/>
            </a:prstTxWarp>
            <a:noAutofit/>
          </a:bodyPr>
          <a:lstStyle/>
          <a:p>
            <a:pPr algn="ctr"/>
            <a:endParaRPr lang="en-GB" sz="1400" b="1" err="1">
              <a:solidFill>
                <a:schemeClr val="accent2"/>
              </a:solidFill>
            </a:endParaRPr>
          </a:p>
        </p:txBody>
      </p:sp>
      <p:sp>
        <p:nvSpPr>
          <p:cNvPr id="4" name="Freeform 19">
            <a:extLst>
              <a:ext uri="{FF2B5EF4-FFF2-40B4-BE49-F238E27FC236}">
                <a16:creationId xmlns:a16="http://schemas.microsoft.com/office/drawing/2014/main" id="{2E3B0F3F-D4B1-E52F-85AA-91F433BEA1E7}"/>
              </a:ext>
            </a:extLst>
          </p:cNvPr>
          <p:cNvSpPr>
            <a:spLocks noChangeAspect="1" noEditPoints="1"/>
          </p:cNvSpPr>
          <p:nvPr userDrawn="1"/>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8239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E2AA64-F334-3FF3-848F-512075A26AEB}"/>
              </a:ext>
            </a:extLst>
          </p:cNvPr>
          <p:cNvSpPr/>
          <p:nvPr userDrawn="1"/>
        </p:nvSpPr>
        <p:spPr>
          <a:xfrm>
            <a:off x="1" y="240"/>
            <a:ext cx="12192000" cy="6866231"/>
          </a:xfrm>
          <a:prstGeom prst="rect">
            <a:avLst/>
          </a:prstGeom>
          <a:gradFill>
            <a:gsLst>
              <a:gs pos="0">
                <a:srgbClr val="7213EA"/>
              </a:gs>
              <a:gs pos="100000">
                <a:srgbClr val="1F4AE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0409" tIns="50409" rIns="50409" bIns="50409" rtlCol="0" anchor="ctr"/>
          <a:lstStyle/>
          <a:p>
            <a:pPr lvl="0" algn="ctr"/>
            <a:endParaRPr lang="en-GB" sz="739" err="1">
              <a:solidFill>
                <a:schemeClr val="bg1"/>
              </a:solidFill>
            </a:endParaRPr>
          </a:p>
        </p:txBody>
      </p:sp>
      <p:sp>
        <p:nvSpPr>
          <p:cNvPr id="12" name="Espace réservé du numéro de diapositive 11">
            <a:extLst>
              <a:ext uri="{FF2B5EF4-FFF2-40B4-BE49-F238E27FC236}">
                <a16:creationId xmlns:a16="http://schemas.microsoft.com/office/drawing/2014/main" id="{198BC03B-12F8-D7A8-31FC-A5D94A5654C8}"/>
              </a:ext>
            </a:extLst>
          </p:cNvPr>
          <p:cNvSpPr>
            <a:spLocks noGrp="1"/>
          </p:cNvSpPr>
          <p:nvPr>
            <p:ph type="sldNum" sz="quarter" idx="10"/>
          </p:nvPr>
        </p:nvSpPr>
        <p:spPr>
          <a:xfrm>
            <a:off x="0" y="0"/>
            <a:ext cx="0" cy="0"/>
          </a:xfrm>
          <a:noFill/>
          <a:ln>
            <a:noFill/>
          </a:ln>
        </p:spPr>
        <p:txBody>
          <a:bodyPr/>
          <a:lstStyle>
            <a:lvl1pPr>
              <a:defRPr sz="100">
                <a:ln>
                  <a:noFill/>
                </a:ln>
                <a:noFill/>
              </a:defRPr>
            </a:lvl1pPr>
          </a:lstStyle>
          <a:p>
            <a:fld id="{B91FF692-ECDD-4B26-B0B5-F49B93A63822}" type="slidenum">
              <a:rPr lang="en-GB" smtClean="0"/>
              <a:pPr/>
              <a:t>‹#›</a:t>
            </a:fld>
            <a:endParaRPr lang="en-GB"/>
          </a:p>
        </p:txBody>
      </p:sp>
      <p:sp>
        <p:nvSpPr>
          <p:cNvPr id="3" name="UpSlide Options" descr="{&#10;  &quot;NoBreadcrumb&quot;: true,&#10;  &quot;NoBreadcrumbNorReminder&quot;: true,&#10;  &quot;MinimumUpSlideVersion&quot;: &quot;0.0.0.0&quot;&#10;}" hidden="1">
            <a:extLst>
              <a:ext uri="{FF2B5EF4-FFF2-40B4-BE49-F238E27FC236}">
                <a16:creationId xmlns:a16="http://schemas.microsoft.com/office/drawing/2014/main" id="{7EEAB033-3F3B-B059-8F81-D8C2D3FC2879}"/>
              </a:ext>
            </a:extLst>
          </p:cNvPr>
          <p:cNvSpPr/>
          <p:nvPr userDrawn="1"/>
        </p:nvSpPr>
        <p:spPr>
          <a:xfrm>
            <a:off x="12192000" y="6858000"/>
            <a:ext cx="0" cy="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610" tIns="54610" rIns="54610" bIns="54610" numCol="1" spcCol="0" rtlCol="0" fromWordArt="0" anchor="ctr" anchorCtr="0" forceAA="0" compatLnSpc="1">
            <a:prstTxWarp prst="textNoShape">
              <a:avLst/>
            </a:prstTxWarp>
            <a:noAutofit/>
          </a:bodyPr>
          <a:lstStyle/>
          <a:p>
            <a:pPr algn="ctr"/>
            <a:endParaRPr lang="en-GB" sz="1400" b="1" err="1">
              <a:solidFill>
                <a:schemeClr val="accent2"/>
              </a:solidFill>
            </a:endParaRPr>
          </a:p>
        </p:txBody>
      </p:sp>
      <p:sp>
        <p:nvSpPr>
          <p:cNvPr id="5" name="Freeform 19">
            <a:extLst>
              <a:ext uri="{FF2B5EF4-FFF2-40B4-BE49-F238E27FC236}">
                <a16:creationId xmlns:a16="http://schemas.microsoft.com/office/drawing/2014/main" id="{C04EFFB3-CAFC-FE70-A693-A7CF1A866C85}"/>
              </a:ext>
              <a:ext uri="{C183D7F6-B498-43B3-948B-1728B52AA6E4}">
                <adec:decorative xmlns:adec="http://schemas.microsoft.com/office/drawing/2017/decorative" val="1"/>
              </a:ext>
            </a:extLst>
          </p:cNvPr>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Graphic 6">
            <a:extLst>
              <a:ext uri="{FF2B5EF4-FFF2-40B4-BE49-F238E27FC236}">
                <a16:creationId xmlns:a16="http://schemas.microsoft.com/office/drawing/2014/main" id="{E66D56D1-0ACB-D50F-F811-6EDD28E6401C}"/>
              </a:ext>
            </a:extLst>
          </p:cNvPr>
          <p:cNvSpPr/>
          <p:nvPr userDrawn="1"/>
        </p:nvSpPr>
        <p:spPr>
          <a:xfrm>
            <a:off x="2234933" y="1882443"/>
            <a:ext cx="7718488" cy="3099991"/>
          </a:xfrm>
          <a:custGeom>
            <a:avLst/>
            <a:gdLst>
              <a:gd name="connsiteX0" fmla="*/ 6005027 w 7718488"/>
              <a:gd name="connsiteY0" fmla="*/ -77 h 3099991"/>
              <a:gd name="connsiteX1" fmla="*/ 6005027 w 7718488"/>
              <a:gd name="connsiteY1" fmla="*/ 1546752 h 3099991"/>
              <a:gd name="connsiteX2" fmla="*/ 5861992 w 7718488"/>
              <a:gd name="connsiteY2" fmla="*/ 1684334 h 3099991"/>
              <a:gd name="connsiteX3" fmla="*/ 5861992 w 7718488"/>
              <a:gd name="connsiteY3" fmla="*/ -77 h 3099991"/>
              <a:gd name="connsiteX4" fmla="*/ 4148727 w 7718488"/>
              <a:gd name="connsiteY4" fmla="*/ -77 h 3099991"/>
              <a:gd name="connsiteX5" fmla="*/ 4148727 w 7718488"/>
              <a:gd name="connsiteY5" fmla="*/ 1408466 h 3099991"/>
              <a:gd name="connsiteX6" fmla="*/ 4006746 w 7718488"/>
              <a:gd name="connsiteY6" fmla="*/ 1408466 h 3099991"/>
              <a:gd name="connsiteX7" fmla="*/ 4006746 w 7718488"/>
              <a:gd name="connsiteY7" fmla="*/ -77 h 3099991"/>
              <a:gd name="connsiteX8" fmla="*/ 2292953 w 7718488"/>
              <a:gd name="connsiteY8" fmla="*/ -77 h 3099991"/>
              <a:gd name="connsiteX9" fmla="*/ 2292953 w 7718488"/>
              <a:gd name="connsiteY9" fmla="*/ 1410753 h 3099991"/>
              <a:gd name="connsiteX10" fmla="*/ 2151149 w 7718488"/>
              <a:gd name="connsiteY10" fmla="*/ 1410753 h 3099991"/>
              <a:gd name="connsiteX11" fmla="*/ 2151149 w 7718488"/>
              <a:gd name="connsiteY11" fmla="*/ -77 h 3099991"/>
              <a:gd name="connsiteX12" fmla="*/ 437180 w 7718488"/>
              <a:gd name="connsiteY12" fmla="*/ -77 h 3099991"/>
              <a:gd name="connsiteX13" fmla="*/ 437180 w 7718488"/>
              <a:gd name="connsiteY13" fmla="*/ 1607802 h 3099991"/>
              <a:gd name="connsiteX14" fmla="*/ -21 w 7718488"/>
              <a:gd name="connsiteY14" fmla="*/ 3065783 h 3099991"/>
              <a:gd name="connsiteX15" fmla="*/ 384575 w 7718488"/>
              <a:gd name="connsiteY15" fmla="*/ 3065783 h 3099991"/>
              <a:gd name="connsiteX16" fmla="*/ 578105 w 7718488"/>
              <a:gd name="connsiteY16" fmla="*/ 2420098 h 3099991"/>
              <a:gd name="connsiteX17" fmla="*/ 633701 w 7718488"/>
              <a:gd name="connsiteY17" fmla="*/ 2420098 h 3099991"/>
              <a:gd name="connsiteX18" fmla="*/ 952673 w 7718488"/>
              <a:gd name="connsiteY18" fmla="*/ 3065783 h 3099991"/>
              <a:gd name="connsiteX19" fmla="*/ 1417144 w 7718488"/>
              <a:gd name="connsiteY19" fmla="*/ 3065783 h 3099991"/>
              <a:gd name="connsiteX20" fmla="*/ 1107496 w 7718488"/>
              <a:gd name="connsiteY20" fmla="*/ 2420098 h 3099991"/>
              <a:gd name="connsiteX21" fmla="*/ 1809657 w 7718488"/>
              <a:gd name="connsiteY21" fmla="*/ 2420098 h 3099991"/>
              <a:gd name="connsiteX22" fmla="*/ 1614896 w 7718488"/>
              <a:gd name="connsiteY22" fmla="*/ 3065783 h 3099991"/>
              <a:gd name="connsiteX23" fmla="*/ 2035207 w 7718488"/>
              <a:gd name="connsiteY23" fmla="*/ 3065783 h 3099991"/>
              <a:gd name="connsiteX24" fmla="*/ 2227329 w 7718488"/>
              <a:gd name="connsiteY24" fmla="*/ 2421857 h 3099991"/>
              <a:gd name="connsiteX25" fmla="*/ 2319696 w 7718488"/>
              <a:gd name="connsiteY25" fmla="*/ 2421857 h 3099991"/>
              <a:gd name="connsiteX26" fmla="*/ 2319696 w 7718488"/>
              <a:gd name="connsiteY26" fmla="*/ 2420098 h 3099991"/>
              <a:gd name="connsiteX27" fmla="*/ 3255324 w 7718488"/>
              <a:gd name="connsiteY27" fmla="*/ 2420098 h 3099991"/>
              <a:gd name="connsiteX28" fmla="*/ 3069711 w 7718488"/>
              <a:gd name="connsiteY28" fmla="*/ 3064024 h 3099991"/>
              <a:gd name="connsiteX29" fmla="*/ 3493541 w 7718488"/>
              <a:gd name="connsiteY29" fmla="*/ 3064024 h 3099991"/>
              <a:gd name="connsiteX30" fmla="*/ 3673172 w 7718488"/>
              <a:gd name="connsiteY30" fmla="*/ 2420098 h 3099991"/>
              <a:gd name="connsiteX31" fmla="*/ 3863886 w 7718488"/>
              <a:gd name="connsiteY31" fmla="*/ 2420098 h 3099991"/>
              <a:gd name="connsiteX32" fmla="*/ 3868988 w 7718488"/>
              <a:gd name="connsiteY32" fmla="*/ 3064024 h 3099991"/>
              <a:gd name="connsiteX33" fmla="*/ 4224555 w 7718488"/>
              <a:gd name="connsiteY33" fmla="*/ 3064024 h 3099991"/>
              <a:gd name="connsiteX34" fmla="*/ 4632375 w 7718488"/>
              <a:gd name="connsiteY34" fmla="*/ 2420098 h 3099991"/>
              <a:gd name="connsiteX35" fmla="*/ 4899445 w 7718488"/>
              <a:gd name="connsiteY35" fmla="*/ 2420098 h 3099991"/>
              <a:gd name="connsiteX36" fmla="*/ 4761688 w 7718488"/>
              <a:gd name="connsiteY36" fmla="*/ 3064024 h 3099991"/>
              <a:gd name="connsiteX37" fmla="*/ 5178832 w 7718488"/>
              <a:gd name="connsiteY37" fmla="*/ 3064024 h 3099991"/>
              <a:gd name="connsiteX38" fmla="*/ 5314303 w 7718488"/>
              <a:gd name="connsiteY38" fmla="*/ 2420098 h 3099991"/>
              <a:gd name="connsiteX39" fmla="*/ 5555511 w 7718488"/>
              <a:gd name="connsiteY39" fmla="*/ 2420098 h 3099991"/>
              <a:gd name="connsiteX40" fmla="*/ 5729336 w 7718488"/>
              <a:gd name="connsiteY40" fmla="*/ 2922923 h 3099991"/>
              <a:gd name="connsiteX41" fmla="*/ 6322944 w 7718488"/>
              <a:gd name="connsiteY41" fmla="*/ 3099914 h 3099991"/>
              <a:gd name="connsiteX42" fmla="*/ 7097942 w 7718488"/>
              <a:gd name="connsiteY42" fmla="*/ 3004733 h 3099991"/>
              <a:gd name="connsiteX43" fmla="*/ 7242385 w 7718488"/>
              <a:gd name="connsiteY43" fmla="*/ 2420098 h 3099991"/>
              <a:gd name="connsiteX44" fmla="*/ 7718468 w 7718488"/>
              <a:gd name="connsiteY44" fmla="*/ 2420098 h 3099991"/>
              <a:gd name="connsiteX45" fmla="*/ 7718468 w 7718488"/>
              <a:gd name="connsiteY45" fmla="*/ -77 h 3099991"/>
              <a:gd name="connsiteX46" fmla="*/ 2089395 w 7718488"/>
              <a:gd name="connsiteY46" fmla="*/ 1492915 h 3099991"/>
              <a:gd name="connsiteX47" fmla="*/ 2064413 w 7718488"/>
              <a:gd name="connsiteY47" fmla="*/ 1575429 h 3099991"/>
              <a:gd name="connsiteX48" fmla="*/ 1836575 w 7718488"/>
              <a:gd name="connsiteY48" fmla="*/ 2333889 h 3099991"/>
              <a:gd name="connsiteX49" fmla="*/ 1827603 w 7718488"/>
              <a:gd name="connsiteY49" fmla="*/ 2360808 h 3099991"/>
              <a:gd name="connsiteX50" fmla="*/ 1078291 w 7718488"/>
              <a:gd name="connsiteY50" fmla="*/ 2360808 h 3099991"/>
              <a:gd name="connsiteX51" fmla="*/ 1019704 w 7718488"/>
              <a:gd name="connsiteY51" fmla="*/ 2237652 h 3099991"/>
              <a:gd name="connsiteX52" fmla="*/ 1827603 w 7718488"/>
              <a:gd name="connsiteY52" fmla="*/ 1411985 h 3099991"/>
              <a:gd name="connsiteX53" fmla="*/ 1308591 w 7718488"/>
              <a:gd name="connsiteY53" fmla="*/ 1411985 h 3099991"/>
              <a:gd name="connsiteX54" fmla="*/ 676805 w 7718488"/>
              <a:gd name="connsiteY54" fmla="*/ 2091274 h 3099991"/>
              <a:gd name="connsiteX55" fmla="*/ 881419 w 7718488"/>
              <a:gd name="connsiteY55" fmla="*/ 1410753 h 3099991"/>
              <a:gd name="connsiteX56" fmla="*/ 498582 w 7718488"/>
              <a:gd name="connsiteY56" fmla="*/ 1410753 h 3099991"/>
              <a:gd name="connsiteX57" fmla="*/ 498582 w 7718488"/>
              <a:gd name="connsiteY57" fmla="*/ 60972 h 3099991"/>
              <a:gd name="connsiteX58" fmla="*/ 2089395 w 7718488"/>
              <a:gd name="connsiteY58" fmla="*/ 60972 h 3099991"/>
              <a:gd name="connsiteX59" fmla="*/ 2531874 w 7718488"/>
              <a:gd name="connsiteY59" fmla="*/ 2133498 h 3099991"/>
              <a:gd name="connsiteX60" fmla="*/ 2531874 w 7718488"/>
              <a:gd name="connsiteY60" fmla="*/ 2133498 h 3099991"/>
              <a:gd name="connsiteX61" fmla="*/ 2483140 w 7718488"/>
              <a:gd name="connsiteY61" fmla="*/ 2135786 h 3099991"/>
              <a:gd name="connsiteX62" fmla="*/ 2424554 w 7718488"/>
              <a:gd name="connsiteY62" fmla="*/ 2135786 h 3099991"/>
              <a:gd name="connsiteX63" fmla="*/ 2322863 w 7718488"/>
              <a:gd name="connsiteY63" fmla="*/ 2135786 h 3099991"/>
              <a:gd name="connsiteX64" fmla="*/ 2369838 w 7718488"/>
              <a:gd name="connsiteY64" fmla="*/ 1961609 h 3099991"/>
              <a:gd name="connsiteX65" fmla="*/ 2392005 w 7718488"/>
              <a:gd name="connsiteY65" fmla="*/ 1874872 h 3099991"/>
              <a:gd name="connsiteX66" fmla="*/ 2445666 w 7718488"/>
              <a:gd name="connsiteY66" fmla="*/ 1672546 h 3099991"/>
              <a:gd name="connsiteX67" fmla="*/ 2514633 w 7718488"/>
              <a:gd name="connsiteY67" fmla="*/ 1671491 h 3099991"/>
              <a:gd name="connsiteX68" fmla="*/ 2593452 w 7718488"/>
              <a:gd name="connsiteY68" fmla="*/ 1671491 h 3099991"/>
              <a:gd name="connsiteX69" fmla="*/ 2844337 w 7718488"/>
              <a:gd name="connsiteY69" fmla="*/ 1722512 h 3099991"/>
              <a:gd name="connsiteX70" fmla="*/ 2837124 w 7718488"/>
              <a:gd name="connsiteY70" fmla="*/ 1896688 h 3099991"/>
              <a:gd name="connsiteX71" fmla="*/ 2532402 w 7718488"/>
              <a:gd name="connsiteY71" fmla="*/ 2133498 h 3099991"/>
              <a:gd name="connsiteX72" fmla="*/ 3690941 w 7718488"/>
              <a:gd name="connsiteY72" fmla="*/ 2359928 h 3099991"/>
              <a:gd name="connsiteX73" fmla="*/ 3858432 w 7718488"/>
              <a:gd name="connsiteY73" fmla="*/ 1764736 h 3099991"/>
              <a:gd name="connsiteX74" fmla="*/ 3864414 w 7718488"/>
              <a:gd name="connsiteY74" fmla="*/ 2359928 h 3099991"/>
              <a:gd name="connsiteX75" fmla="*/ 3944641 w 7718488"/>
              <a:gd name="connsiteY75" fmla="*/ 1408466 h 3099991"/>
              <a:gd name="connsiteX76" fmla="*/ 3546674 w 7718488"/>
              <a:gd name="connsiteY76" fmla="*/ 1408466 h 3099991"/>
              <a:gd name="connsiteX77" fmla="*/ 3273445 w 7718488"/>
              <a:gd name="connsiteY77" fmla="*/ 2359928 h 3099991"/>
              <a:gd name="connsiteX78" fmla="*/ 2851198 w 7718488"/>
              <a:gd name="connsiteY78" fmla="*/ 2359928 h 3099991"/>
              <a:gd name="connsiteX79" fmla="*/ 3238258 w 7718488"/>
              <a:gd name="connsiteY79" fmla="*/ 1902494 h 3099991"/>
              <a:gd name="connsiteX80" fmla="*/ 3184421 w 7718488"/>
              <a:gd name="connsiteY80" fmla="*/ 1525287 h 3099991"/>
              <a:gd name="connsiteX81" fmla="*/ 2671040 w 7718488"/>
              <a:gd name="connsiteY81" fmla="*/ 1407938 h 3099991"/>
              <a:gd name="connsiteX82" fmla="*/ 2354355 w 7718488"/>
              <a:gd name="connsiteY82" fmla="*/ 1407938 h 3099991"/>
              <a:gd name="connsiteX83" fmla="*/ 2354355 w 7718488"/>
              <a:gd name="connsiteY83" fmla="*/ 60972 h 3099991"/>
              <a:gd name="connsiteX84" fmla="*/ 3944641 w 7718488"/>
              <a:gd name="connsiteY84" fmla="*/ 60972 h 3099991"/>
              <a:gd name="connsiteX85" fmla="*/ 4912289 w 7718488"/>
              <a:gd name="connsiteY85" fmla="*/ 2359928 h 3099991"/>
              <a:gd name="connsiteX86" fmla="*/ 4672136 w 7718488"/>
              <a:gd name="connsiteY86" fmla="*/ 2359928 h 3099991"/>
              <a:gd name="connsiteX87" fmla="*/ 5035444 w 7718488"/>
              <a:gd name="connsiteY87" fmla="*/ 1789543 h 3099991"/>
              <a:gd name="connsiteX88" fmla="*/ 5801470 w 7718488"/>
              <a:gd name="connsiteY88" fmla="*/ 1435208 h 3099991"/>
              <a:gd name="connsiteX89" fmla="*/ 5800414 w 7718488"/>
              <a:gd name="connsiteY89" fmla="*/ 1764736 h 3099991"/>
              <a:gd name="connsiteX90" fmla="*/ 5588235 w 7718488"/>
              <a:gd name="connsiteY90" fmla="*/ 2220411 h 3099991"/>
              <a:gd name="connsiteX91" fmla="*/ 5563076 w 7718488"/>
              <a:gd name="connsiteY91" fmla="*/ 2359928 h 3099991"/>
              <a:gd name="connsiteX92" fmla="*/ 5329081 w 7718488"/>
              <a:gd name="connsiteY92" fmla="*/ 2359928 h 3099991"/>
              <a:gd name="connsiteX93" fmla="*/ 5528065 w 7718488"/>
              <a:gd name="connsiteY93" fmla="*/ 1410753 h 3099991"/>
              <a:gd name="connsiteX94" fmla="*/ 4854758 w 7718488"/>
              <a:gd name="connsiteY94" fmla="*/ 1410753 h 3099991"/>
              <a:gd name="connsiteX95" fmla="*/ 4252177 w 7718488"/>
              <a:gd name="connsiteY95" fmla="*/ 2360808 h 3099991"/>
              <a:gd name="connsiteX96" fmla="*/ 4208545 w 7718488"/>
              <a:gd name="connsiteY96" fmla="*/ 2360808 h 3099991"/>
              <a:gd name="connsiteX97" fmla="*/ 4208545 w 7718488"/>
              <a:gd name="connsiteY97" fmla="*/ 60972 h 3099991"/>
              <a:gd name="connsiteX98" fmla="*/ 5800766 w 7718488"/>
              <a:gd name="connsiteY98" fmla="*/ 60972 h 3099991"/>
              <a:gd name="connsiteX99" fmla="*/ 6718976 w 7718488"/>
              <a:gd name="connsiteY99" fmla="*/ 2748219 h 3099991"/>
              <a:gd name="connsiteX100" fmla="*/ 6451201 w 7718488"/>
              <a:gd name="connsiteY100" fmla="*/ 2775840 h 3099991"/>
              <a:gd name="connsiteX101" fmla="*/ 6058512 w 7718488"/>
              <a:gd name="connsiteY101" fmla="*/ 2420098 h 3099991"/>
              <a:gd name="connsiteX102" fmla="*/ 6800434 w 7718488"/>
              <a:gd name="connsiteY102" fmla="*/ 2420098 h 3099991"/>
              <a:gd name="connsiteX103" fmla="*/ 7658650 w 7718488"/>
              <a:gd name="connsiteY103" fmla="*/ 2359928 h 3099991"/>
              <a:gd name="connsiteX104" fmla="*/ 7256988 w 7718488"/>
              <a:gd name="connsiteY104" fmla="*/ 2359928 h 3099991"/>
              <a:gd name="connsiteX105" fmla="*/ 7322612 w 7718488"/>
              <a:gd name="connsiteY105" fmla="*/ 2094616 h 3099991"/>
              <a:gd name="connsiteX106" fmla="*/ 6519816 w 7718488"/>
              <a:gd name="connsiteY106" fmla="*/ 2094616 h 3099991"/>
              <a:gd name="connsiteX107" fmla="*/ 6453664 w 7718488"/>
              <a:gd name="connsiteY107" fmla="*/ 2359928 h 3099991"/>
              <a:gd name="connsiteX108" fmla="*/ 6065374 w 7718488"/>
              <a:gd name="connsiteY108" fmla="*/ 2359928 h 3099991"/>
              <a:gd name="connsiteX109" fmla="*/ 6065374 w 7718488"/>
              <a:gd name="connsiteY109" fmla="*/ 2305388 h 3099991"/>
              <a:gd name="connsiteX110" fmla="*/ 6084023 w 7718488"/>
              <a:gd name="connsiteY110" fmla="*/ 2210734 h 3099991"/>
              <a:gd name="connsiteX111" fmla="*/ 6667251 w 7718488"/>
              <a:gd name="connsiteY111" fmla="*/ 1642109 h 3099991"/>
              <a:gd name="connsiteX112" fmla="*/ 6905996 w 7718488"/>
              <a:gd name="connsiteY112" fmla="*/ 1868715 h 3099991"/>
              <a:gd name="connsiteX113" fmla="*/ 7383838 w 7718488"/>
              <a:gd name="connsiteY113" fmla="*/ 1868715 h 3099991"/>
              <a:gd name="connsiteX114" fmla="*/ 7344253 w 7718488"/>
              <a:gd name="connsiteY114" fmla="*/ 1514555 h 3099991"/>
              <a:gd name="connsiteX115" fmla="*/ 6770877 w 7718488"/>
              <a:gd name="connsiteY115" fmla="*/ 1316979 h 3099991"/>
              <a:gd name="connsiteX116" fmla="*/ 6065374 w 7718488"/>
              <a:gd name="connsiteY116" fmla="*/ 1503295 h 3099991"/>
              <a:gd name="connsiteX117" fmla="*/ 6065374 w 7718488"/>
              <a:gd name="connsiteY117" fmla="*/ 60621 h 3099991"/>
              <a:gd name="connsiteX118" fmla="*/ 7657946 w 7718488"/>
              <a:gd name="connsiteY118" fmla="*/ 60621 h 309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7718488" h="3099991">
                <a:moveTo>
                  <a:pt x="6005027" y="-77"/>
                </a:moveTo>
                <a:lnTo>
                  <a:pt x="6005027" y="1546752"/>
                </a:lnTo>
                <a:cubicBezTo>
                  <a:pt x="5953197" y="1588097"/>
                  <a:pt x="5905324" y="1634157"/>
                  <a:pt x="5861992" y="1684334"/>
                </a:cubicBezTo>
                <a:lnTo>
                  <a:pt x="5861992" y="-77"/>
                </a:lnTo>
                <a:lnTo>
                  <a:pt x="4148727" y="-77"/>
                </a:lnTo>
                <a:lnTo>
                  <a:pt x="4148727" y="1408466"/>
                </a:lnTo>
                <a:lnTo>
                  <a:pt x="4006746" y="1408466"/>
                </a:lnTo>
                <a:lnTo>
                  <a:pt x="4006746" y="-77"/>
                </a:lnTo>
                <a:lnTo>
                  <a:pt x="2292953" y="-77"/>
                </a:lnTo>
                <a:lnTo>
                  <a:pt x="2292953" y="1410753"/>
                </a:lnTo>
                <a:lnTo>
                  <a:pt x="2151149" y="1410753"/>
                </a:lnTo>
                <a:lnTo>
                  <a:pt x="2151149" y="-77"/>
                </a:lnTo>
                <a:lnTo>
                  <a:pt x="437180" y="-77"/>
                </a:lnTo>
                <a:lnTo>
                  <a:pt x="437180" y="1607802"/>
                </a:lnTo>
                <a:lnTo>
                  <a:pt x="-21" y="3065783"/>
                </a:lnTo>
                <a:lnTo>
                  <a:pt x="384575" y="3065783"/>
                </a:lnTo>
                <a:lnTo>
                  <a:pt x="578105" y="2420098"/>
                </a:lnTo>
                <a:lnTo>
                  <a:pt x="633701" y="2420098"/>
                </a:lnTo>
                <a:lnTo>
                  <a:pt x="952673" y="3065783"/>
                </a:lnTo>
                <a:lnTo>
                  <a:pt x="1417144" y="3065783"/>
                </a:lnTo>
                <a:lnTo>
                  <a:pt x="1107496" y="2420098"/>
                </a:lnTo>
                <a:lnTo>
                  <a:pt x="1809657" y="2420098"/>
                </a:lnTo>
                <a:lnTo>
                  <a:pt x="1614896" y="3065783"/>
                </a:lnTo>
                <a:lnTo>
                  <a:pt x="2035207" y="3065783"/>
                </a:lnTo>
                <a:lnTo>
                  <a:pt x="2227329" y="2421857"/>
                </a:lnTo>
                <a:lnTo>
                  <a:pt x="2319696" y="2421857"/>
                </a:lnTo>
                <a:lnTo>
                  <a:pt x="2319696" y="2420098"/>
                </a:lnTo>
                <a:lnTo>
                  <a:pt x="3255324" y="2420098"/>
                </a:lnTo>
                <a:lnTo>
                  <a:pt x="3069711" y="3064024"/>
                </a:lnTo>
                <a:lnTo>
                  <a:pt x="3493541" y="3064024"/>
                </a:lnTo>
                <a:lnTo>
                  <a:pt x="3673172" y="2420098"/>
                </a:lnTo>
                <a:lnTo>
                  <a:pt x="3863886" y="2420098"/>
                </a:lnTo>
                <a:lnTo>
                  <a:pt x="3868988" y="3064024"/>
                </a:lnTo>
                <a:lnTo>
                  <a:pt x="4224555" y="3064024"/>
                </a:lnTo>
                <a:lnTo>
                  <a:pt x="4632375" y="2420098"/>
                </a:lnTo>
                <a:lnTo>
                  <a:pt x="4899445" y="2420098"/>
                </a:lnTo>
                <a:lnTo>
                  <a:pt x="4761688" y="3064024"/>
                </a:lnTo>
                <a:lnTo>
                  <a:pt x="5178832" y="3064024"/>
                </a:lnTo>
                <a:lnTo>
                  <a:pt x="5314303" y="2420098"/>
                </a:lnTo>
                <a:lnTo>
                  <a:pt x="5555511" y="2420098"/>
                </a:lnTo>
                <a:cubicBezTo>
                  <a:pt x="5546010" y="2619609"/>
                  <a:pt x="5597032" y="2800999"/>
                  <a:pt x="5729336" y="2922923"/>
                </a:cubicBezTo>
                <a:cubicBezTo>
                  <a:pt x="5891197" y="3071413"/>
                  <a:pt x="6139091" y="3099914"/>
                  <a:pt x="6322944" y="3099914"/>
                </a:cubicBezTo>
                <a:cubicBezTo>
                  <a:pt x="6583998" y="3096836"/>
                  <a:pt x="6843908" y="3064903"/>
                  <a:pt x="7097942" y="3004733"/>
                </a:cubicBezTo>
                <a:lnTo>
                  <a:pt x="7242385" y="2420098"/>
                </a:lnTo>
                <a:lnTo>
                  <a:pt x="7718468" y="2420098"/>
                </a:lnTo>
                <a:lnTo>
                  <a:pt x="7718468" y="-77"/>
                </a:lnTo>
                <a:close/>
                <a:moveTo>
                  <a:pt x="2089395" y="1492915"/>
                </a:moveTo>
                <a:lnTo>
                  <a:pt x="2064413" y="1575429"/>
                </a:lnTo>
                <a:lnTo>
                  <a:pt x="1836575" y="2333889"/>
                </a:lnTo>
                <a:lnTo>
                  <a:pt x="1827603" y="2360808"/>
                </a:lnTo>
                <a:lnTo>
                  <a:pt x="1078291" y="2360808"/>
                </a:lnTo>
                <a:lnTo>
                  <a:pt x="1019704" y="2237652"/>
                </a:lnTo>
                <a:lnTo>
                  <a:pt x="1827603" y="1411985"/>
                </a:lnTo>
                <a:lnTo>
                  <a:pt x="1308591" y="1411985"/>
                </a:lnTo>
                <a:lnTo>
                  <a:pt x="676805" y="2091274"/>
                </a:lnTo>
                <a:lnTo>
                  <a:pt x="881419" y="1410753"/>
                </a:lnTo>
                <a:lnTo>
                  <a:pt x="498582" y="1410753"/>
                </a:lnTo>
                <a:lnTo>
                  <a:pt x="498582" y="60972"/>
                </a:lnTo>
                <a:lnTo>
                  <a:pt x="2089395" y="60972"/>
                </a:lnTo>
                <a:close/>
                <a:moveTo>
                  <a:pt x="2531874" y="2133498"/>
                </a:moveTo>
                <a:lnTo>
                  <a:pt x="2531874" y="2133498"/>
                </a:lnTo>
                <a:cubicBezTo>
                  <a:pt x="2516568" y="2133498"/>
                  <a:pt x="2500910" y="2135786"/>
                  <a:pt x="2483140" y="2135786"/>
                </a:cubicBezTo>
                <a:cubicBezTo>
                  <a:pt x="2459741" y="2135786"/>
                  <a:pt x="2441795" y="2135786"/>
                  <a:pt x="2424554" y="2135786"/>
                </a:cubicBezTo>
                <a:lnTo>
                  <a:pt x="2322863" y="2135786"/>
                </a:lnTo>
                <a:lnTo>
                  <a:pt x="2369838" y="1961609"/>
                </a:lnTo>
                <a:lnTo>
                  <a:pt x="2392005" y="1874872"/>
                </a:lnTo>
                <a:lnTo>
                  <a:pt x="2445666" y="1672546"/>
                </a:lnTo>
                <a:cubicBezTo>
                  <a:pt x="2469417" y="1672546"/>
                  <a:pt x="2492465" y="1671491"/>
                  <a:pt x="2514633" y="1671491"/>
                </a:cubicBezTo>
                <a:lnTo>
                  <a:pt x="2593452" y="1671491"/>
                </a:lnTo>
                <a:cubicBezTo>
                  <a:pt x="2728219" y="1671491"/>
                  <a:pt x="2813372" y="1679231"/>
                  <a:pt x="2844337" y="1722512"/>
                </a:cubicBezTo>
                <a:cubicBezTo>
                  <a:pt x="2867912" y="1755060"/>
                  <a:pt x="2865097" y="1811360"/>
                  <a:pt x="2837124" y="1896688"/>
                </a:cubicBezTo>
                <a:cubicBezTo>
                  <a:pt x="2788917" y="2043771"/>
                  <a:pt x="2728219" y="2118544"/>
                  <a:pt x="2532402" y="2133498"/>
                </a:cubicBezTo>
                <a:moveTo>
                  <a:pt x="3690941" y="2359928"/>
                </a:moveTo>
                <a:lnTo>
                  <a:pt x="3858432" y="1764736"/>
                </a:lnTo>
                <a:lnTo>
                  <a:pt x="3864414" y="2359928"/>
                </a:lnTo>
                <a:close/>
                <a:moveTo>
                  <a:pt x="3944641" y="1408466"/>
                </a:moveTo>
                <a:lnTo>
                  <a:pt x="3546674" y="1408466"/>
                </a:lnTo>
                <a:lnTo>
                  <a:pt x="3273445" y="2359928"/>
                </a:lnTo>
                <a:lnTo>
                  <a:pt x="2851198" y="2359928"/>
                </a:lnTo>
                <a:cubicBezTo>
                  <a:pt x="3066368" y="2280229"/>
                  <a:pt x="3197265" y="2128220"/>
                  <a:pt x="3238258" y="1902494"/>
                </a:cubicBezTo>
                <a:cubicBezTo>
                  <a:pt x="3271685" y="1726558"/>
                  <a:pt x="3255851" y="1611672"/>
                  <a:pt x="3184421" y="1525287"/>
                </a:cubicBezTo>
                <a:cubicBezTo>
                  <a:pt x="3077100" y="1396854"/>
                  <a:pt x="2861931" y="1407938"/>
                  <a:pt x="2671040" y="1407938"/>
                </a:cubicBezTo>
                <a:lnTo>
                  <a:pt x="2354355" y="1407938"/>
                </a:lnTo>
                <a:lnTo>
                  <a:pt x="2354355" y="60972"/>
                </a:lnTo>
                <a:lnTo>
                  <a:pt x="3944641" y="60972"/>
                </a:lnTo>
                <a:close/>
                <a:moveTo>
                  <a:pt x="4912289" y="2359928"/>
                </a:moveTo>
                <a:lnTo>
                  <a:pt x="4672136" y="2359928"/>
                </a:lnTo>
                <a:lnTo>
                  <a:pt x="5035444" y="1789543"/>
                </a:lnTo>
                <a:close/>
                <a:moveTo>
                  <a:pt x="5801470" y="1435208"/>
                </a:moveTo>
                <a:lnTo>
                  <a:pt x="5800414" y="1764736"/>
                </a:lnTo>
                <a:cubicBezTo>
                  <a:pt x="5701327" y="1901738"/>
                  <a:pt x="5629298" y="2056403"/>
                  <a:pt x="5588235" y="2220411"/>
                </a:cubicBezTo>
                <a:cubicBezTo>
                  <a:pt x="5576254" y="2266189"/>
                  <a:pt x="5567844" y="2312847"/>
                  <a:pt x="5563076" y="2359928"/>
                </a:cubicBezTo>
                <a:lnTo>
                  <a:pt x="5329081" y="2359928"/>
                </a:lnTo>
                <a:lnTo>
                  <a:pt x="5528065" y="1410753"/>
                </a:lnTo>
                <a:lnTo>
                  <a:pt x="4854758" y="1410753"/>
                </a:lnTo>
                <a:lnTo>
                  <a:pt x="4252177" y="2360808"/>
                </a:lnTo>
                <a:lnTo>
                  <a:pt x="4208545" y="2360808"/>
                </a:lnTo>
                <a:lnTo>
                  <a:pt x="4208545" y="60972"/>
                </a:lnTo>
                <a:lnTo>
                  <a:pt x="5800766" y="60972"/>
                </a:lnTo>
                <a:close/>
                <a:moveTo>
                  <a:pt x="6718976" y="2748219"/>
                </a:moveTo>
                <a:cubicBezTo>
                  <a:pt x="6630709" y="2765355"/>
                  <a:pt x="6541104" y="2774591"/>
                  <a:pt x="6451201" y="2775840"/>
                </a:cubicBezTo>
                <a:cubicBezTo>
                  <a:pt x="6221605" y="2775840"/>
                  <a:pt x="6061855" y="2669047"/>
                  <a:pt x="6058512" y="2420098"/>
                </a:cubicBezTo>
                <a:lnTo>
                  <a:pt x="6800434" y="2420098"/>
                </a:lnTo>
                <a:close/>
                <a:moveTo>
                  <a:pt x="7658650" y="2359928"/>
                </a:moveTo>
                <a:lnTo>
                  <a:pt x="7256988" y="2359928"/>
                </a:lnTo>
                <a:lnTo>
                  <a:pt x="7322612" y="2094616"/>
                </a:lnTo>
                <a:lnTo>
                  <a:pt x="6519816" y="2094616"/>
                </a:lnTo>
                <a:lnTo>
                  <a:pt x="6453664" y="2359928"/>
                </a:lnTo>
                <a:lnTo>
                  <a:pt x="6065374" y="2359928"/>
                </a:lnTo>
                <a:lnTo>
                  <a:pt x="6065374" y="2305388"/>
                </a:lnTo>
                <a:cubicBezTo>
                  <a:pt x="6071355" y="2275479"/>
                  <a:pt x="6076458" y="2244162"/>
                  <a:pt x="6084023" y="2210734"/>
                </a:cubicBezTo>
                <a:cubicBezTo>
                  <a:pt x="6154397" y="1924662"/>
                  <a:pt x="6342648" y="1642109"/>
                  <a:pt x="6667251" y="1642109"/>
                </a:cubicBezTo>
                <a:cubicBezTo>
                  <a:pt x="6795684" y="1642109"/>
                  <a:pt x="6923413" y="1691019"/>
                  <a:pt x="6905996" y="1868715"/>
                </a:cubicBezTo>
                <a:lnTo>
                  <a:pt x="7383838" y="1868715"/>
                </a:lnTo>
                <a:cubicBezTo>
                  <a:pt x="7402839" y="1785849"/>
                  <a:pt x="7434332" y="1644572"/>
                  <a:pt x="7344253" y="1514555"/>
                </a:cubicBezTo>
                <a:cubicBezTo>
                  <a:pt x="7242385" y="1373807"/>
                  <a:pt x="7037244" y="1316979"/>
                  <a:pt x="6770877" y="1316979"/>
                </a:cubicBezTo>
                <a:cubicBezTo>
                  <a:pt x="6581570" y="1316979"/>
                  <a:pt x="6304647" y="1347240"/>
                  <a:pt x="6065374" y="1503295"/>
                </a:cubicBezTo>
                <a:lnTo>
                  <a:pt x="6065374" y="60621"/>
                </a:lnTo>
                <a:lnTo>
                  <a:pt x="7657946" y="60621"/>
                </a:lnTo>
                <a:close/>
              </a:path>
            </a:pathLst>
          </a:custGeom>
          <a:solidFill>
            <a:schemeClr val="bg1"/>
          </a:solidFill>
          <a:ln w="17575" cap="flat">
            <a:noFill/>
            <a:prstDash val="solid"/>
            <a:miter/>
          </a:ln>
        </p:spPr>
        <p:txBody>
          <a:bodyPr rtlCol="0" anchor="ctr"/>
          <a:lstStyle/>
          <a:p>
            <a:endParaRPr lang="en-GB"/>
          </a:p>
        </p:txBody>
      </p:sp>
      <p:sp>
        <p:nvSpPr>
          <p:cNvPr id="4" name="TextBox 12">
            <a:extLst>
              <a:ext uri="{FF2B5EF4-FFF2-40B4-BE49-F238E27FC236}">
                <a16:creationId xmlns:a16="http://schemas.microsoft.com/office/drawing/2014/main" id="{2FBBC82E-B8F4-4E2A-E167-8D235ACEB9C5}"/>
              </a:ext>
              <a:ext uri="{C183D7F6-B498-43B3-948B-1728B52AA6E4}">
                <adec:decorative xmlns:adec="http://schemas.microsoft.com/office/drawing/2017/decorative" val="1"/>
              </a:ext>
            </a:extLst>
          </p:cNvPr>
          <p:cNvSpPr txBox="1"/>
          <p:nvPr userDrawn="1"/>
        </p:nvSpPr>
        <p:spPr>
          <a:xfrm>
            <a:off x="2013360" y="6266997"/>
            <a:ext cx="3528000" cy="344710"/>
          </a:xfrm>
          <a:prstGeom prst="rect">
            <a:avLst/>
          </a:prstGeom>
          <a:noFill/>
        </p:spPr>
        <p:txBody>
          <a:bodyPr wrap="square" lIns="0" tIns="0" rIns="0" bIns="0" rtlCol="0">
            <a:spAutoFit/>
          </a:bodyPr>
          <a:lstStyle/>
          <a:p>
            <a:pPr marL="0" marR="0" lvl="0" indent="0" algn="l" defTabSz="843941" rtl="0" eaLnBrk="1" fontAlgn="auto" latinLnBrk="0" hangingPunct="1">
              <a:lnSpc>
                <a:spcPct val="100000"/>
              </a:lnSpc>
              <a:spcBef>
                <a:spcPts val="0"/>
              </a:spcBef>
              <a:spcAft>
                <a:spcPts val="0"/>
              </a:spcAft>
              <a:buClrTx/>
              <a:buSzTx/>
              <a:buFontTx/>
              <a:buNone/>
              <a:tabLst/>
              <a:defRPr/>
            </a:pPr>
            <a:r>
              <a:rPr lang="fr-FR" sz="560" kern="1200" noProof="0">
                <a:solidFill>
                  <a:schemeClr val="bg1"/>
                </a:solidFill>
                <a:latin typeface="+mn-lt"/>
                <a:ea typeface="+mn-ea"/>
                <a:cs typeface="+mn-cs"/>
              </a:rPr>
              <a:t>© 2024 KPMG ADVISORY, société par actions simplifiée, membre français de l’organisation mondiale KPMG constituée de cabinets indépendants affiliés à KPMG International Limited, une société de droit anglais (« </a:t>
            </a:r>
            <a:r>
              <a:rPr lang="en-US" sz="560" kern="1200" noProof="0">
                <a:solidFill>
                  <a:schemeClr val="bg1"/>
                </a:solidFill>
                <a:latin typeface="+mn-lt"/>
                <a:ea typeface="+mn-ea"/>
                <a:cs typeface="+mn-cs"/>
              </a:rPr>
              <a:t>private company limited by guarantee </a:t>
            </a:r>
            <a:r>
              <a:rPr lang="fr-FR" sz="560" kern="1200" noProof="0">
                <a:solidFill>
                  <a:schemeClr val="bg1"/>
                </a:solidFill>
                <a:latin typeface="+mn-lt"/>
                <a:ea typeface="+mn-ea"/>
                <a:cs typeface="+mn-cs"/>
              </a:rPr>
              <a:t>»). Tous droits réservés. Le nom et le logo KPMG sont des marques utilisées sous licence par les cabinets indépendants membres de l’organisation mondiale KPMG. </a:t>
            </a:r>
          </a:p>
        </p:txBody>
      </p:sp>
    </p:spTree>
    <p:extLst>
      <p:ext uri="{BB962C8B-B14F-4D97-AF65-F5344CB8AC3E}">
        <p14:creationId xmlns:p14="http://schemas.microsoft.com/office/powerpoint/2010/main" val="13133424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SLIDE Left Horizontal Window_KPMG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p:cNvSpPr>
          <p:nvPr userDrawn="1"/>
        </p:nvSpPr>
        <p:spPr>
          <a:xfrm>
            <a:off x="998476" y="1485244"/>
            <a:ext cx="6277559" cy="4360622"/>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74841" y="1764699"/>
            <a:ext cx="5719338" cy="2880000"/>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KPMG Blue | </a:t>
            </a:r>
            <a:br>
              <a:rPr lang="en-GB"/>
            </a:br>
            <a:r>
              <a:rPr lang="en-GB"/>
              <a:t>Title slide text only</a:t>
            </a:r>
            <a:endParaRPr lang="en-US"/>
          </a:p>
        </p:txBody>
      </p:sp>
      <p:sp>
        <p:nvSpPr>
          <p:cNvPr id="7" name="Freeform 19">
            <a:extLst>
              <a:ext uri="{FF2B5EF4-FFF2-40B4-BE49-F238E27FC236}">
                <a16:creationId xmlns:a16="http://schemas.microsoft.com/office/drawing/2014/main" id="{A5A5FA9B-A901-4A1F-9358-436BDE66E0B5}"/>
              </a:ext>
            </a:extLst>
          </p:cNvPr>
          <p:cNvSpPr>
            <a:spLocks noChangeAspect="1" noEditPoints="1"/>
          </p:cNvSpPr>
          <p:nvPr userDrawn="1"/>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Text Placeholder 3"/>
          <p:cNvSpPr>
            <a:spLocks noGrp="1"/>
          </p:cNvSpPr>
          <p:nvPr>
            <p:ph type="body" sz="quarter" idx="11"/>
          </p:nvPr>
        </p:nvSpPr>
        <p:spPr>
          <a:xfrm>
            <a:off x="1274841" y="4752153"/>
            <a:ext cx="5719338"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81476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43B9F1B-7F6A-DB49-8DA0-664B2686EFEF}"/>
              </a:ext>
            </a:extLst>
          </p:cNvPr>
          <p:cNvSpPr/>
          <p:nvPr userDrawn="1"/>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a:extLst>
              <a:ext uri="{FF2B5EF4-FFF2-40B4-BE49-F238E27FC236}">
                <a16:creationId xmlns:a16="http://schemas.microsoft.com/office/drawing/2014/main" id="{B7184DD8-EFD8-C44D-B9A2-96E5FF589B36}"/>
              </a:ext>
            </a:extLst>
          </p:cNvPr>
          <p:cNvSpPr>
            <a:spLocks noGrp="1"/>
          </p:cNvSpPr>
          <p:nvPr>
            <p:ph type="dt" sz="half" idx="10"/>
          </p:nvPr>
        </p:nvSpPr>
        <p:spPr>
          <a:xfrm>
            <a:off x="1235075" y="6184899"/>
            <a:ext cx="2743200" cy="214313"/>
          </a:xfrm>
          <a:prstGeom prst="rect">
            <a:avLst/>
          </a:prstGeom>
        </p:spPr>
        <p:txBody>
          <a:bodyPr lIns="0" tIns="0" rIns="0" bIns="0"/>
          <a:lstStyle>
            <a:lvl1pPr>
              <a:defRPr sz="1300" b="1" i="0">
                <a:solidFill>
                  <a:schemeClr val="bg1"/>
                </a:solidFill>
                <a:latin typeface="Century Gothic" panose="020B0502020202020204" pitchFamily="34" charset="0"/>
              </a:defRPr>
            </a:lvl1pPr>
          </a:lstStyle>
          <a:p>
            <a:fld id="{1ADDB57C-F52B-5B43-B01A-103D54AD81BC}" type="datetime1">
              <a:rPr lang="fr-FR" smtClean="0"/>
              <a:t>19/06/2026</a:t>
            </a:fld>
            <a:endParaRPr lang="fr-FR"/>
          </a:p>
        </p:txBody>
      </p:sp>
      <p:sp>
        <p:nvSpPr>
          <p:cNvPr id="2" name="Titre 1">
            <a:extLst>
              <a:ext uri="{FF2B5EF4-FFF2-40B4-BE49-F238E27FC236}">
                <a16:creationId xmlns:a16="http://schemas.microsoft.com/office/drawing/2014/main" id="{7E82B7A1-43C6-F64F-9A0B-BD0023BAC0DF}"/>
              </a:ext>
            </a:extLst>
          </p:cNvPr>
          <p:cNvSpPr>
            <a:spLocks noGrp="1"/>
          </p:cNvSpPr>
          <p:nvPr>
            <p:ph type="ctrTitle" hasCustomPrompt="1"/>
          </p:nvPr>
        </p:nvSpPr>
        <p:spPr>
          <a:xfrm>
            <a:off x="1225550" y="969998"/>
            <a:ext cx="10342563" cy="2216622"/>
          </a:xfrm>
        </p:spPr>
        <p:txBody>
          <a:bodyPr anchor="t" anchorCtr="0"/>
          <a:lstStyle>
            <a:lvl1pPr algn="l">
              <a:lnSpc>
                <a:spcPts val="5200"/>
              </a:lnSpc>
              <a:defRPr sz="4100">
                <a:solidFill>
                  <a:schemeClr val="bg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sp>
        <p:nvSpPr>
          <p:cNvPr id="3" name="Sous-titre 2">
            <a:extLst>
              <a:ext uri="{FF2B5EF4-FFF2-40B4-BE49-F238E27FC236}">
                <a16:creationId xmlns:a16="http://schemas.microsoft.com/office/drawing/2014/main" id="{B8FE761C-7C24-B743-8E80-DCD981CC09E0}"/>
              </a:ext>
            </a:extLst>
          </p:cNvPr>
          <p:cNvSpPr>
            <a:spLocks noGrp="1"/>
          </p:cNvSpPr>
          <p:nvPr>
            <p:ph type="subTitle" idx="1" hasCustomPrompt="1"/>
          </p:nvPr>
        </p:nvSpPr>
        <p:spPr>
          <a:xfrm>
            <a:off x="1235075" y="3805491"/>
            <a:ext cx="10342564" cy="1655762"/>
          </a:xfrm>
          <a:prstGeom prst="rect">
            <a:avLst/>
          </a:prstGeo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pic>
        <p:nvPicPr>
          <p:cNvPr id="8" name="Image 7">
            <a:extLst>
              <a:ext uri="{FF2B5EF4-FFF2-40B4-BE49-F238E27FC236}">
                <a16:creationId xmlns:a16="http://schemas.microsoft.com/office/drawing/2014/main" id="{D5C27DDF-F06E-874A-A82D-7F376A0D48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9200" y="5656416"/>
            <a:ext cx="2955119" cy="987399"/>
          </a:xfrm>
          <a:prstGeom prst="rect">
            <a:avLst/>
          </a:prstGeom>
        </p:spPr>
      </p:pic>
    </p:spTree>
    <p:extLst>
      <p:ext uri="{BB962C8B-B14F-4D97-AF65-F5344CB8AC3E}">
        <p14:creationId xmlns:p14="http://schemas.microsoft.com/office/powerpoint/2010/main" val="258629650"/>
      </p:ext>
    </p:extLst>
  </p:cSld>
  <p:clrMapOvr>
    <a:masterClrMapping/>
  </p:clrMapOvr>
  <p:extLst>
    <p:ext uri="{DCECCB84-F9BA-43D5-87BE-67443E8EF086}">
      <p15:sldGuideLst xmlns:p15="http://schemas.microsoft.com/office/powerpoint/2012/main">
        <p15:guide id="1" orient="horz" pos="399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05F5FEE-F61E-574A-B893-0E549E4CD96A}"/>
              </a:ext>
            </a:extLst>
          </p:cNvPr>
          <p:cNvSpPr/>
          <p:nvPr userDrawn="1"/>
        </p:nvSpPr>
        <p:spPr>
          <a:xfrm>
            <a:off x="-1" y="0"/>
            <a:ext cx="4127045" cy="685799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space réservé pour une image  2">
            <a:extLst>
              <a:ext uri="{FF2B5EF4-FFF2-40B4-BE49-F238E27FC236}">
                <a16:creationId xmlns:a16="http://schemas.microsoft.com/office/drawing/2014/main" id="{9EACE8BA-3FE1-EE48-81E1-7E7B8DDE5C3F}"/>
              </a:ext>
            </a:extLst>
          </p:cNvPr>
          <p:cNvSpPr>
            <a:spLocks noGrp="1"/>
          </p:cNvSpPr>
          <p:nvPr>
            <p:ph type="pic" idx="11" hasCustomPrompt="1"/>
          </p:nvPr>
        </p:nvSpPr>
        <p:spPr>
          <a:xfrm>
            <a:off x="4127043" y="0"/>
            <a:ext cx="8064957" cy="6858000"/>
          </a:xfrm>
          <a:prstGeom prst="rect">
            <a:avLst/>
          </a:prstGeom>
          <a:solidFill>
            <a:schemeClr val="bg1"/>
          </a:solidFill>
        </p:spPr>
        <p:txBody>
          <a:bodyPr anchor="ctr" anchorCtr="0"/>
          <a:lstStyle>
            <a:lvl1pPr marL="0" indent="0" algn="ctr">
              <a:buNone/>
              <a:defRPr sz="1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err="1"/>
              <a:t>visual</a:t>
            </a:r>
            <a:endParaRPr lang="fr-FR"/>
          </a:p>
        </p:txBody>
      </p:sp>
      <p:sp>
        <p:nvSpPr>
          <p:cNvPr id="40" name="Espace réservé de la date 3">
            <a:extLst>
              <a:ext uri="{FF2B5EF4-FFF2-40B4-BE49-F238E27FC236}">
                <a16:creationId xmlns:a16="http://schemas.microsoft.com/office/drawing/2014/main" id="{0AE4A73D-6541-9C41-969E-9D9E6736D51F}"/>
              </a:ext>
            </a:extLst>
          </p:cNvPr>
          <p:cNvSpPr>
            <a:spLocks noGrp="1"/>
          </p:cNvSpPr>
          <p:nvPr>
            <p:ph type="dt" sz="half" idx="10"/>
          </p:nvPr>
        </p:nvSpPr>
        <p:spPr>
          <a:xfrm>
            <a:off x="1240968" y="6184899"/>
            <a:ext cx="2743200" cy="214313"/>
          </a:xfrm>
          <a:prstGeom prst="rect">
            <a:avLst/>
          </a:prstGeom>
        </p:spPr>
        <p:txBody>
          <a:bodyPr lIns="0" tIns="0" rIns="0" bIns="0"/>
          <a:lstStyle>
            <a:lvl1pPr>
              <a:defRPr sz="1300" b="1" i="0">
                <a:solidFill>
                  <a:schemeClr val="bg1"/>
                </a:solidFill>
                <a:latin typeface="Century Gothic" panose="020B0502020202020204" pitchFamily="34" charset="0"/>
              </a:defRPr>
            </a:lvl1pPr>
          </a:lstStyle>
          <a:p>
            <a:fld id="{74B1588B-B492-A44B-852C-52B76DA9C505}" type="datetime1">
              <a:rPr lang="fr-FR" smtClean="0"/>
              <a:t>19/06/2026</a:t>
            </a:fld>
            <a:endParaRPr lang="fr-FR"/>
          </a:p>
        </p:txBody>
      </p:sp>
      <p:sp>
        <p:nvSpPr>
          <p:cNvPr id="15" name="Forme libre 14">
            <a:extLst>
              <a:ext uri="{FF2B5EF4-FFF2-40B4-BE49-F238E27FC236}">
                <a16:creationId xmlns:a16="http://schemas.microsoft.com/office/drawing/2014/main" id="{1382887C-986A-5C47-9F28-BACBE89668CB}"/>
              </a:ext>
            </a:extLst>
          </p:cNvPr>
          <p:cNvSpPr/>
          <p:nvPr userDrawn="1"/>
        </p:nvSpPr>
        <p:spPr>
          <a:xfrm>
            <a:off x="1235076" y="2056750"/>
            <a:ext cx="2891969" cy="3404503"/>
          </a:xfrm>
          <a:custGeom>
            <a:avLst/>
            <a:gdLst>
              <a:gd name="connsiteX0" fmla="*/ 2891969 w 2891969"/>
              <a:gd name="connsiteY0" fmla="*/ 0 h 3404503"/>
              <a:gd name="connsiteX1" fmla="*/ 2891969 w 2891969"/>
              <a:gd name="connsiteY1" fmla="*/ 2622287 h 3404503"/>
              <a:gd name="connsiteX2" fmla="*/ 2665964 w 2891969"/>
              <a:gd name="connsiteY2" fmla="*/ 2752237 h 3404503"/>
              <a:gd name="connsiteX3" fmla="*/ 89969 w 2891969"/>
              <a:gd name="connsiteY3" fmla="*/ 3404503 h 3404503"/>
              <a:gd name="connsiteX4" fmla="*/ 0 w 2891969"/>
              <a:gd name="connsiteY4" fmla="*/ 3402228 h 3404503"/>
              <a:gd name="connsiteX5" fmla="*/ 0 w 2891969"/>
              <a:gd name="connsiteY5" fmla="*/ 1443291 h 3404503"/>
              <a:gd name="connsiteX6" fmla="*/ 89970 w 2891969"/>
              <a:gd name="connsiteY6" fmla="*/ 1445566 h 3404503"/>
              <a:gd name="connsiteX7" fmla="*/ 2748554 w 2891969"/>
              <a:gd name="connsiteY7" fmla="*/ 191787 h 340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1969" h="3404503">
                <a:moveTo>
                  <a:pt x="2891969" y="0"/>
                </a:moveTo>
                <a:lnTo>
                  <a:pt x="2891969" y="2622287"/>
                </a:lnTo>
                <a:lnTo>
                  <a:pt x="2665964" y="2752237"/>
                </a:lnTo>
                <a:cubicBezTo>
                  <a:pt x="1900215" y="3168217"/>
                  <a:pt x="1022686" y="3404503"/>
                  <a:pt x="89969" y="3404503"/>
                </a:cubicBezTo>
                <a:lnTo>
                  <a:pt x="0" y="3402228"/>
                </a:lnTo>
                <a:lnTo>
                  <a:pt x="0" y="1443291"/>
                </a:lnTo>
                <a:lnTo>
                  <a:pt x="89970" y="1445566"/>
                </a:lnTo>
                <a:cubicBezTo>
                  <a:pt x="1160297" y="1445566"/>
                  <a:pt x="2116630" y="957501"/>
                  <a:pt x="2748554" y="19178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0" name="Forme libre 19">
            <a:extLst>
              <a:ext uri="{FF2B5EF4-FFF2-40B4-BE49-F238E27FC236}">
                <a16:creationId xmlns:a16="http://schemas.microsoft.com/office/drawing/2014/main" id="{E7F24AA1-A3C6-4941-8250-E97804125718}"/>
              </a:ext>
            </a:extLst>
          </p:cNvPr>
          <p:cNvSpPr/>
          <p:nvPr userDrawn="1"/>
        </p:nvSpPr>
        <p:spPr>
          <a:xfrm>
            <a:off x="4127043" y="2"/>
            <a:ext cx="2602268" cy="4679036"/>
          </a:xfrm>
          <a:custGeom>
            <a:avLst/>
            <a:gdLst>
              <a:gd name="connsiteX0" fmla="*/ 641890 w 2602268"/>
              <a:gd name="connsiteY0" fmla="*/ 0 h 4679036"/>
              <a:gd name="connsiteX1" fmla="*/ 2600827 w 2602268"/>
              <a:gd name="connsiteY1" fmla="*/ 0 h 4679036"/>
              <a:gd name="connsiteX2" fmla="*/ 2602268 w 2602268"/>
              <a:gd name="connsiteY2" fmla="*/ 56984 h 4679036"/>
              <a:gd name="connsiteX3" fmla="*/ 310 w 2602268"/>
              <a:gd name="connsiteY3" fmla="*/ 4678857 h 4679036"/>
              <a:gd name="connsiteX4" fmla="*/ 0 w 2602268"/>
              <a:gd name="connsiteY4" fmla="*/ 4679036 h 4679036"/>
              <a:gd name="connsiteX5" fmla="*/ 0 w 2602268"/>
              <a:gd name="connsiteY5" fmla="*/ 2056749 h 4679036"/>
              <a:gd name="connsiteX6" fmla="*/ 54923 w 2602268"/>
              <a:gd name="connsiteY6" fmla="*/ 1983301 h 4679036"/>
              <a:gd name="connsiteX7" fmla="*/ 643331 w 2602268"/>
              <a:gd name="connsiteY7" fmla="*/ 56985 h 46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2268" h="4679036">
                <a:moveTo>
                  <a:pt x="641890" y="0"/>
                </a:moveTo>
                <a:lnTo>
                  <a:pt x="2600827" y="0"/>
                </a:lnTo>
                <a:lnTo>
                  <a:pt x="2602268" y="56984"/>
                </a:lnTo>
                <a:cubicBezTo>
                  <a:pt x="2602268" y="2015690"/>
                  <a:pt x="1560245" y="3731018"/>
                  <a:pt x="310" y="4678857"/>
                </a:cubicBezTo>
                <a:lnTo>
                  <a:pt x="0" y="4679036"/>
                </a:lnTo>
                <a:lnTo>
                  <a:pt x="0" y="2056749"/>
                </a:lnTo>
                <a:lnTo>
                  <a:pt x="54923" y="1983301"/>
                </a:lnTo>
                <a:cubicBezTo>
                  <a:pt x="426414" y="1433423"/>
                  <a:pt x="643331" y="770536"/>
                  <a:pt x="643331" y="5698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1" name="Titre 1">
            <a:extLst>
              <a:ext uri="{FF2B5EF4-FFF2-40B4-BE49-F238E27FC236}">
                <a16:creationId xmlns:a16="http://schemas.microsoft.com/office/drawing/2014/main" id="{1B0E6927-DA7F-9D48-AD2D-DDB4F157F03F}"/>
              </a:ext>
            </a:extLst>
          </p:cNvPr>
          <p:cNvSpPr>
            <a:spLocks noGrp="1"/>
          </p:cNvSpPr>
          <p:nvPr>
            <p:ph type="ctrTitle" hasCustomPrompt="1"/>
          </p:nvPr>
        </p:nvSpPr>
        <p:spPr>
          <a:xfrm>
            <a:off x="1235075" y="931898"/>
            <a:ext cx="10342563" cy="2216622"/>
          </a:xfrm>
        </p:spPr>
        <p:txBody>
          <a:bodyPr anchor="t" anchorCtr="0"/>
          <a:lstStyle>
            <a:lvl1pPr algn="l">
              <a:lnSpc>
                <a:spcPts val="5200"/>
              </a:lnSpc>
              <a:defRPr sz="4100">
                <a:solidFill>
                  <a:schemeClr val="bg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sp>
        <p:nvSpPr>
          <p:cNvPr id="3" name="Sous-titre 2">
            <a:extLst>
              <a:ext uri="{FF2B5EF4-FFF2-40B4-BE49-F238E27FC236}">
                <a16:creationId xmlns:a16="http://schemas.microsoft.com/office/drawing/2014/main" id="{B8FE761C-7C24-B743-8E80-DCD981CC09E0}"/>
              </a:ext>
            </a:extLst>
          </p:cNvPr>
          <p:cNvSpPr>
            <a:spLocks noGrp="1"/>
          </p:cNvSpPr>
          <p:nvPr>
            <p:ph type="subTitle" idx="1" hasCustomPrompt="1"/>
          </p:nvPr>
        </p:nvSpPr>
        <p:spPr>
          <a:xfrm>
            <a:off x="1235075" y="3805491"/>
            <a:ext cx="10333037" cy="1655762"/>
          </a:xfrm>
          <a:prstGeom prst="rect">
            <a:avLst/>
          </a:prstGeo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pic>
        <p:nvPicPr>
          <p:cNvPr id="11" name="Image 10">
            <a:extLst>
              <a:ext uri="{FF2B5EF4-FFF2-40B4-BE49-F238E27FC236}">
                <a16:creationId xmlns:a16="http://schemas.microsoft.com/office/drawing/2014/main" id="{F637C3BA-5CBF-CB43-B7E5-2A63BD959F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7999" y="5656415"/>
            <a:ext cx="2959495" cy="988860"/>
          </a:xfrm>
          <a:prstGeom prst="rect">
            <a:avLst/>
          </a:prstGeom>
        </p:spPr>
      </p:pic>
    </p:spTree>
    <p:extLst>
      <p:ext uri="{BB962C8B-B14F-4D97-AF65-F5344CB8AC3E}">
        <p14:creationId xmlns:p14="http://schemas.microsoft.com/office/powerpoint/2010/main" val="9095115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2_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7184DD8-EFD8-C44D-B9A2-96E5FF589B36}"/>
              </a:ext>
            </a:extLst>
          </p:cNvPr>
          <p:cNvSpPr>
            <a:spLocks noGrp="1"/>
          </p:cNvSpPr>
          <p:nvPr>
            <p:ph type="dt" sz="half" idx="10"/>
          </p:nvPr>
        </p:nvSpPr>
        <p:spPr>
          <a:xfrm>
            <a:off x="1238993" y="6184899"/>
            <a:ext cx="2743200" cy="214313"/>
          </a:xfrm>
          <a:prstGeom prst="rect">
            <a:avLst/>
          </a:prstGeom>
        </p:spPr>
        <p:txBody>
          <a:bodyPr lIns="0" tIns="0" rIns="0" bIns="0"/>
          <a:lstStyle>
            <a:lvl1pPr>
              <a:defRPr sz="1300" b="1" i="0">
                <a:solidFill>
                  <a:schemeClr val="accent1"/>
                </a:solidFill>
                <a:latin typeface="Century Gothic" panose="020B0502020202020204" pitchFamily="34" charset="0"/>
              </a:defRPr>
            </a:lvl1pPr>
          </a:lstStyle>
          <a:p>
            <a:fld id="{D9A5D03F-310E-B640-BCE4-49E71E50EE57}" type="datetime1">
              <a:rPr lang="fr-FR" smtClean="0"/>
              <a:t>19/06/2026</a:t>
            </a:fld>
            <a:endParaRPr lang="fr-FR"/>
          </a:p>
        </p:txBody>
      </p:sp>
      <p:sp>
        <p:nvSpPr>
          <p:cNvPr id="12" name="Forme libre 11">
            <a:extLst>
              <a:ext uri="{FF2B5EF4-FFF2-40B4-BE49-F238E27FC236}">
                <a16:creationId xmlns:a16="http://schemas.microsoft.com/office/drawing/2014/main" id="{EAD40F06-6FAD-B64D-BF71-4E09BBE558FA}"/>
              </a:ext>
            </a:extLst>
          </p:cNvPr>
          <p:cNvSpPr/>
          <p:nvPr userDrawn="1"/>
        </p:nvSpPr>
        <p:spPr>
          <a:xfrm>
            <a:off x="1235075" y="2"/>
            <a:ext cx="5494236" cy="5461251"/>
          </a:xfrm>
          <a:custGeom>
            <a:avLst/>
            <a:gdLst>
              <a:gd name="connsiteX0" fmla="*/ 3533858 w 5494236"/>
              <a:gd name="connsiteY0" fmla="*/ 0 h 5461251"/>
              <a:gd name="connsiteX1" fmla="*/ 5492795 w 5494236"/>
              <a:gd name="connsiteY1" fmla="*/ 0 h 5461251"/>
              <a:gd name="connsiteX2" fmla="*/ 5494236 w 5494236"/>
              <a:gd name="connsiteY2" fmla="*/ 56984 h 5461251"/>
              <a:gd name="connsiteX3" fmla="*/ 89969 w 5494236"/>
              <a:gd name="connsiteY3" fmla="*/ 5461251 h 5461251"/>
              <a:gd name="connsiteX4" fmla="*/ 0 w 5494236"/>
              <a:gd name="connsiteY4" fmla="*/ 5458976 h 5461251"/>
              <a:gd name="connsiteX5" fmla="*/ 0 w 5494236"/>
              <a:gd name="connsiteY5" fmla="*/ 3500039 h 5461251"/>
              <a:gd name="connsiteX6" fmla="*/ 89970 w 5494236"/>
              <a:gd name="connsiteY6" fmla="*/ 3502314 h 5461251"/>
              <a:gd name="connsiteX7" fmla="*/ 3535299 w 5494236"/>
              <a:gd name="connsiteY7" fmla="*/ 56985 h 546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4236" h="5461251">
                <a:moveTo>
                  <a:pt x="3533858" y="0"/>
                </a:moveTo>
                <a:lnTo>
                  <a:pt x="5492795" y="0"/>
                </a:lnTo>
                <a:lnTo>
                  <a:pt x="5494236" y="56984"/>
                </a:lnTo>
                <a:cubicBezTo>
                  <a:pt x="5494236" y="3041678"/>
                  <a:pt x="3074663" y="5461251"/>
                  <a:pt x="89969" y="5461251"/>
                </a:cubicBezTo>
                <a:lnTo>
                  <a:pt x="0" y="5458976"/>
                </a:lnTo>
                <a:lnTo>
                  <a:pt x="0" y="3500039"/>
                </a:lnTo>
                <a:lnTo>
                  <a:pt x="89970" y="3502314"/>
                </a:lnTo>
                <a:cubicBezTo>
                  <a:pt x="1992773" y="3502314"/>
                  <a:pt x="3535299" y="1959788"/>
                  <a:pt x="3535299" y="5698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E82B7A1-43C6-F64F-9A0B-BD0023BAC0DF}"/>
              </a:ext>
            </a:extLst>
          </p:cNvPr>
          <p:cNvSpPr>
            <a:spLocks noGrp="1"/>
          </p:cNvSpPr>
          <p:nvPr>
            <p:ph type="ctrTitle" hasCustomPrompt="1"/>
          </p:nvPr>
        </p:nvSpPr>
        <p:spPr>
          <a:xfrm>
            <a:off x="1235075" y="931898"/>
            <a:ext cx="10333038" cy="2216622"/>
          </a:xfrm>
        </p:spPr>
        <p:txBody>
          <a:bodyPr anchor="t" anchorCtr="0"/>
          <a:lstStyle>
            <a:lvl1pPr algn="l">
              <a:lnSpc>
                <a:spcPts val="5200"/>
              </a:lnSpc>
              <a:defRPr sz="4100">
                <a:solidFill>
                  <a:schemeClr val="accent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sp>
        <p:nvSpPr>
          <p:cNvPr id="3" name="Sous-titre 2">
            <a:extLst>
              <a:ext uri="{FF2B5EF4-FFF2-40B4-BE49-F238E27FC236}">
                <a16:creationId xmlns:a16="http://schemas.microsoft.com/office/drawing/2014/main" id="{B8FE761C-7C24-B743-8E80-DCD981CC09E0}"/>
              </a:ext>
            </a:extLst>
          </p:cNvPr>
          <p:cNvSpPr>
            <a:spLocks noGrp="1"/>
          </p:cNvSpPr>
          <p:nvPr>
            <p:ph type="subTitle" idx="1" hasCustomPrompt="1"/>
          </p:nvPr>
        </p:nvSpPr>
        <p:spPr>
          <a:xfrm>
            <a:off x="1235074" y="3805491"/>
            <a:ext cx="10333039" cy="1655762"/>
          </a:xfrm>
          <a:prstGeom prst="rect">
            <a:avLst/>
          </a:prstGeom>
        </p:spPr>
        <p:txBody>
          <a:bodyPr/>
          <a:lstStyle>
            <a:lvl1pPr marL="0" indent="0" algn="l">
              <a:lnSpc>
                <a:spcPct val="100000"/>
              </a:lnSpc>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pic>
        <p:nvPicPr>
          <p:cNvPr id="8" name="Image 7">
            <a:extLst>
              <a:ext uri="{FF2B5EF4-FFF2-40B4-BE49-F238E27FC236}">
                <a16:creationId xmlns:a16="http://schemas.microsoft.com/office/drawing/2014/main" id="{488BE91E-B7DB-4F4D-9360-FD044CAEFF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7999" y="5656415"/>
            <a:ext cx="2959495" cy="988860"/>
          </a:xfrm>
          <a:prstGeom prst="rect">
            <a:avLst/>
          </a:prstGeom>
        </p:spPr>
      </p:pic>
    </p:spTree>
    <p:extLst>
      <p:ext uri="{BB962C8B-B14F-4D97-AF65-F5344CB8AC3E}">
        <p14:creationId xmlns:p14="http://schemas.microsoft.com/office/powerpoint/2010/main" val="4140512184"/>
      </p:ext>
    </p:extLst>
  </p:cSld>
  <p:clrMapOvr>
    <a:masterClrMapping/>
  </p:clrMapOvr>
  <p:extLst>
    <p:ext uri="{DCECCB84-F9BA-43D5-87BE-67443E8EF086}">
      <p15:sldGuideLst xmlns:p15="http://schemas.microsoft.com/office/powerpoint/2012/main">
        <p15:guide id="1" orient="horz" pos="399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10" name="Forme libre 9">
            <a:extLst>
              <a:ext uri="{FF2B5EF4-FFF2-40B4-BE49-F238E27FC236}">
                <a16:creationId xmlns:a16="http://schemas.microsoft.com/office/drawing/2014/main" id="{47617FB2-40AE-FB40-8C64-E29C05BF569F}"/>
              </a:ext>
            </a:extLst>
          </p:cNvPr>
          <p:cNvSpPr/>
          <p:nvPr userDrawn="1"/>
        </p:nvSpPr>
        <p:spPr>
          <a:xfrm>
            <a:off x="1235075" y="2056745"/>
            <a:ext cx="2891972" cy="3404508"/>
          </a:xfrm>
          <a:custGeom>
            <a:avLst/>
            <a:gdLst>
              <a:gd name="connsiteX0" fmla="*/ 2891972 w 2891972"/>
              <a:gd name="connsiteY0" fmla="*/ 0 h 3404508"/>
              <a:gd name="connsiteX1" fmla="*/ 2891972 w 2891972"/>
              <a:gd name="connsiteY1" fmla="*/ 2622290 h 3404508"/>
              <a:gd name="connsiteX2" fmla="*/ 2665964 w 2891972"/>
              <a:gd name="connsiteY2" fmla="*/ 2752242 h 3404508"/>
              <a:gd name="connsiteX3" fmla="*/ 89969 w 2891972"/>
              <a:gd name="connsiteY3" fmla="*/ 3404508 h 3404508"/>
              <a:gd name="connsiteX4" fmla="*/ 0 w 2891972"/>
              <a:gd name="connsiteY4" fmla="*/ 3402233 h 3404508"/>
              <a:gd name="connsiteX5" fmla="*/ 0 w 2891972"/>
              <a:gd name="connsiteY5" fmla="*/ 1443296 h 3404508"/>
              <a:gd name="connsiteX6" fmla="*/ 89970 w 2891972"/>
              <a:gd name="connsiteY6" fmla="*/ 1445571 h 3404508"/>
              <a:gd name="connsiteX7" fmla="*/ 2748554 w 2891972"/>
              <a:gd name="connsiteY7" fmla="*/ 191792 h 340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1972" h="3404508">
                <a:moveTo>
                  <a:pt x="2891972" y="0"/>
                </a:moveTo>
                <a:lnTo>
                  <a:pt x="2891972" y="2622290"/>
                </a:lnTo>
                <a:lnTo>
                  <a:pt x="2665964" y="2752242"/>
                </a:lnTo>
                <a:cubicBezTo>
                  <a:pt x="1900215" y="3168222"/>
                  <a:pt x="1022686" y="3404508"/>
                  <a:pt x="89969" y="3404508"/>
                </a:cubicBezTo>
                <a:lnTo>
                  <a:pt x="0" y="3402233"/>
                </a:lnTo>
                <a:lnTo>
                  <a:pt x="0" y="1443296"/>
                </a:lnTo>
                <a:lnTo>
                  <a:pt x="89970" y="1445571"/>
                </a:lnTo>
                <a:cubicBezTo>
                  <a:pt x="1160297" y="1445571"/>
                  <a:pt x="2116630" y="957506"/>
                  <a:pt x="2748554" y="19179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space réservé pour une image  2">
            <a:extLst>
              <a:ext uri="{FF2B5EF4-FFF2-40B4-BE49-F238E27FC236}">
                <a16:creationId xmlns:a16="http://schemas.microsoft.com/office/drawing/2014/main" id="{9EACE8BA-3FE1-EE48-81E1-7E7B8DDE5C3F}"/>
              </a:ext>
            </a:extLst>
          </p:cNvPr>
          <p:cNvSpPr>
            <a:spLocks noGrp="1"/>
          </p:cNvSpPr>
          <p:nvPr>
            <p:ph type="pic" idx="11" hasCustomPrompt="1"/>
          </p:nvPr>
        </p:nvSpPr>
        <p:spPr>
          <a:xfrm>
            <a:off x="4127047" y="0"/>
            <a:ext cx="8064953" cy="6858000"/>
          </a:xfrm>
          <a:prstGeom prst="rect">
            <a:avLst/>
          </a:prstGeom>
        </p:spPr>
        <p:txBody>
          <a:bodyPr anchor="ctr" anchorCtr="0"/>
          <a:lstStyle>
            <a:lvl1pPr marL="0" indent="0" algn="ctr">
              <a:buNone/>
              <a:defRPr sz="1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err="1"/>
              <a:t>visual</a:t>
            </a:r>
            <a:endParaRPr lang="fr-FR"/>
          </a:p>
        </p:txBody>
      </p:sp>
      <p:sp>
        <p:nvSpPr>
          <p:cNvPr id="33" name="Forme libre 32">
            <a:extLst>
              <a:ext uri="{FF2B5EF4-FFF2-40B4-BE49-F238E27FC236}">
                <a16:creationId xmlns:a16="http://schemas.microsoft.com/office/drawing/2014/main" id="{6C19AFF0-0A0D-E443-9262-98A60588603C}"/>
              </a:ext>
            </a:extLst>
          </p:cNvPr>
          <p:cNvSpPr/>
          <p:nvPr userDrawn="1"/>
        </p:nvSpPr>
        <p:spPr>
          <a:xfrm>
            <a:off x="4127047" y="2"/>
            <a:ext cx="2602266" cy="4679034"/>
          </a:xfrm>
          <a:custGeom>
            <a:avLst/>
            <a:gdLst>
              <a:gd name="connsiteX0" fmla="*/ 641888 w 2602266"/>
              <a:gd name="connsiteY0" fmla="*/ 0 h 4679034"/>
              <a:gd name="connsiteX1" fmla="*/ 2600825 w 2602266"/>
              <a:gd name="connsiteY1" fmla="*/ 0 h 4679034"/>
              <a:gd name="connsiteX2" fmla="*/ 2602266 w 2602266"/>
              <a:gd name="connsiteY2" fmla="*/ 56984 h 4679034"/>
              <a:gd name="connsiteX3" fmla="*/ 308 w 2602266"/>
              <a:gd name="connsiteY3" fmla="*/ 4678857 h 4679034"/>
              <a:gd name="connsiteX4" fmla="*/ 0 w 2602266"/>
              <a:gd name="connsiteY4" fmla="*/ 4679034 h 4679034"/>
              <a:gd name="connsiteX5" fmla="*/ 0 w 2602266"/>
              <a:gd name="connsiteY5" fmla="*/ 2056746 h 4679034"/>
              <a:gd name="connsiteX6" fmla="*/ 54921 w 2602266"/>
              <a:gd name="connsiteY6" fmla="*/ 1983301 h 4679034"/>
              <a:gd name="connsiteX7" fmla="*/ 643329 w 2602266"/>
              <a:gd name="connsiteY7" fmla="*/ 56985 h 467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2266" h="4679034">
                <a:moveTo>
                  <a:pt x="641888" y="0"/>
                </a:moveTo>
                <a:lnTo>
                  <a:pt x="2600825" y="0"/>
                </a:lnTo>
                <a:lnTo>
                  <a:pt x="2602266" y="56984"/>
                </a:lnTo>
                <a:cubicBezTo>
                  <a:pt x="2602266" y="2015690"/>
                  <a:pt x="1560243" y="3731018"/>
                  <a:pt x="308" y="4678857"/>
                </a:cubicBezTo>
                <a:lnTo>
                  <a:pt x="0" y="4679034"/>
                </a:lnTo>
                <a:lnTo>
                  <a:pt x="0" y="2056746"/>
                </a:lnTo>
                <a:lnTo>
                  <a:pt x="54921" y="1983301"/>
                </a:lnTo>
                <a:cubicBezTo>
                  <a:pt x="426412" y="1433423"/>
                  <a:pt x="643329" y="770536"/>
                  <a:pt x="643329" y="56985"/>
                </a:cubicBezTo>
                <a:close/>
              </a:path>
            </a:pathLst>
          </a:cu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a:extLst>
              <a:ext uri="{FF2B5EF4-FFF2-40B4-BE49-F238E27FC236}">
                <a16:creationId xmlns:a16="http://schemas.microsoft.com/office/drawing/2014/main" id="{B8FE761C-7C24-B743-8E80-DCD981CC09E0}"/>
              </a:ext>
            </a:extLst>
          </p:cNvPr>
          <p:cNvSpPr>
            <a:spLocks noGrp="1"/>
          </p:cNvSpPr>
          <p:nvPr>
            <p:ph type="subTitle" idx="1" hasCustomPrompt="1"/>
          </p:nvPr>
        </p:nvSpPr>
        <p:spPr>
          <a:xfrm>
            <a:off x="1235075" y="3805491"/>
            <a:ext cx="10333037" cy="1655762"/>
          </a:xfrm>
          <a:prstGeom prst="rect">
            <a:avLst/>
          </a:prstGeom>
        </p:spPr>
        <p:txBody>
          <a:bodyPr/>
          <a:lstStyle>
            <a:lvl1pPr marL="0" indent="0" algn="l">
              <a:lnSpc>
                <a:spcPct val="100000"/>
              </a:lnSpc>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sp>
        <p:nvSpPr>
          <p:cNvPr id="40" name="Espace réservé de la date 3">
            <a:extLst>
              <a:ext uri="{FF2B5EF4-FFF2-40B4-BE49-F238E27FC236}">
                <a16:creationId xmlns:a16="http://schemas.microsoft.com/office/drawing/2014/main" id="{0AE4A73D-6541-9C41-969E-9D9E6736D51F}"/>
              </a:ext>
            </a:extLst>
          </p:cNvPr>
          <p:cNvSpPr>
            <a:spLocks noGrp="1"/>
          </p:cNvSpPr>
          <p:nvPr>
            <p:ph type="dt" sz="half" idx="10"/>
          </p:nvPr>
        </p:nvSpPr>
        <p:spPr>
          <a:xfrm>
            <a:off x="1235075" y="6184899"/>
            <a:ext cx="2743200" cy="214313"/>
          </a:xfrm>
          <a:prstGeom prst="rect">
            <a:avLst/>
          </a:prstGeom>
        </p:spPr>
        <p:txBody>
          <a:bodyPr lIns="0" tIns="0" rIns="0" bIns="0"/>
          <a:lstStyle>
            <a:lvl1pPr>
              <a:defRPr sz="1300" b="1" i="0">
                <a:solidFill>
                  <a:schemeClr val="accent1"/>
                </a:solidFill>
                <a:latin typeface="Century Gothic" panose="020B0502020202020204" pitchFamily="34" charset="0"/>
              </a:defRPr>
            </a:lvl1pPr>
          </a:lstStyle>
          <a:p>
            <a:fld id="{8471A581-D256-9646-9291-024CC6FA483F}" type="datetime1">
              <a:rPr lang="fr-FR" smtClean="0"/>
              <a:t>19/06/2026</a:t>
            </a:fld>
            <a:endParaRPr lang="fr-FR"/>
          </a:p>
        </p:txBody>
      </p:sp>
      <p:sp>
        <p:nvSpPr>
          <p:cNvPr id="12" name="Titre 1">
            <a:extLst>
              <a:ext uri="{FF2B5EF4-FFF2-40B4-BE49-F238E27FC236}">
                <a16:creationId xmlns:a16="http://schemas.microsoft.com/office/drawing/2014/main" id="{7F13569A-9038-C549-B946-4CB2B8A6389B}"/>
              </a:ext>
            </a:extLst>
          </p:cNvPr>
          <p:cNvSpPr>
            <a:spLocks noGrp="1"/>
          </p:cNvSpPr>
          <p:nvPr>
            <p:ph type="ctrTitle" hasCustomPrompt="1"/>
          </p:nvPr>
        </p:nvSpPr>
        <p:spPr>
          <a:xfrm>
            <a:off x="1235075" y="931898"/>
            <a:ext cx="10333037" cy="2216622"/>
          </a:xfrm>
        </p:spPr>
        <p:txBody>
          <a:bodyPr anchor="t" anchorCtr="0"/>
          <a:lstStyle>
            <a:lvl1pPr algn="l">
              <a:lnSpc>
                <a:spcPts val="5200"/>
              </a:lnSpc>
              <a:defRPr sz="4100">
                <a:solidFill>
                  <a:schemeClr val="accent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pic>
        <p:nvPicPr>
          <p:cNvPr id="11" name="Image 10">
            <a:extLst>
              <a:ext uri="{FF2B5EF4-FFF2-40B4-BE49-F238E27FC236}">
                <a16:creationId xmlns:a16="http://schemas.microsoft.com/office/drawing/2014/main" id="{833F2C9C-8457-D64B-BA26-0140313999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7999" y="5656415"/>
            <a:ext cx="2959495" cy="988860"/>
          </a:xfrm>
          <a:prstGeom prst="rect">
            <a:avLst/>
          </a:prstGeom>
        </p:spPr>
      </p:pic>
    </p:spTree>
    <p:extLst>
      <p:ext uri="{BB962C8B-B14F-4D97-AF65-F5344CB8AC3E}">
        <p14:creationId xmlns:p14="http://schemas.microsoft.com/office/powerpoint/2010/main" val="118746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10" name="Forme libre 9">
            <a:extLst>
              <a:ext uri="{FF2B5EF4-FFF2-40B4-BE49-F238E27FC236}">
                <a16:creationId xmlns:a16="http://schemas.microsoft.com/office/drawing/2014/main" id="{47617FB2-40AE-FB40-8C64-E29C05BF569F}"/>
              </a:ext>
            </a:extLst>
          </p:cNvPr>
          <p:cNvSpPr/>
          <p:nvPr userDrawn="1"/>
        </p:nvSpPr>
        <p:spPr>
          <a:xfrm>
            <a:off x="1235075" y="2056745"/>
            <a:ext cx="2891972" cy="3404508"/>
          </a:xfrm>
          <a:custGeom>
            <a:avLst/>
            <a:gdLst>
              <a:gd name="connsiteX0" fmla="*/ 2891972 w 2891972"/>
              <a:gd name="connsiteY0" fmla="*/ 0 h 3404508"/>
              <a:gd name="connsiteX1" fmla="*/ 2891972 w 2891972"/>
              <a:gd name="connsiteY1" fmla="*/ 2622290 h 3404508"/>
              <a:gd name="connsiteX2" fmla="*/ 2665964 w 2891972"/>
              <a:gd name="connsiteY2" fmla="*/ 2752242 h 3404508"/>
              <a:gd name="connsiteX3" fmla="*/ 89969 w 2891972"/>
              <a:gd name="connsiteY3" fmla="*/ 3404508 h 3404508"/>
              <a:gd name="connsiteX4" fmla="*/ 0 w 2891972"/>
              <a:gd name="connsiteY4" fmla="*/ 3402233 h 3404508"/>
              <a:gd name="connsiteX5" fmla="*/ 0 w 2891972"/>
              <a:gd name="connsiteY5" fmla="*/ 1443296 h 3404508"/>
              <a:gd name="connsiteX6" fmla="*/ 89970 w 2891972"/>
              <a:gd name="connsiteY6" fmla="*/ 1445571 h 3404508"/>
              <a:gd name="connsiteX7" fmla="*/ 2748554 w 2891972"/>
              <a:gd name="connsiteY7" fmla="*/ 191792 h 340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1972" h="3404508">
                <a:moveTo>
                  <a:pt x="2891972" y="0"/>
                </a:moveTo>
                <a:lnTo>
                  <a:pt x="2891972" y="2622290"/>
                </a:lnTo>
                <a:lnTo>
                  <a:pt x="2665964" y="2752242"/>
                </a:lnTo>
                <a:cubicBezTo>
                  <a:pt x="1900215" y="3168222"/>
                  <a:pt x="1022686" y="3404508"/>
                  <a:pt x="89969" y="3404508"/>
                </a:cubicBezTo>
                <a:lnTo>
                  <a:pt x="0" y="3402233"/>
                </a:lnTo>
                <a:lnTo>
                  <a:pt x="0" y="1443296"/>
                </a:lnTo>
                <a:lnTo>
                  <a:pt x="89970" y="1445571"/>
                </a:lnTo>
                <a:cubicBezTo>
                  <a:pt x="1160297" y="1445571"/>
                  <a:pt x="2116630" y="957506"/>
                  <a:pt x="2748554" y="19179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space réservé pour une image  2">
            <a:extLst>
              <a:ext uri="{FF2B5EF4-FFF2-40B4-BE49-F238E27FC236}">
                <a16:creationId xmlns:a16="http://schemas.microsoft.com/office/drawing/2014/main" id="{9EACE8BA-3FE1-EE48-81E1-7E7B8DDE5C3F}"/>
              </a:ext>
            </a:extLst>
          </p:cNvPr>
          <p:cNvSpPr>
            <a:spLocks noGrp="1"/>
          </p:cNvSpPr>
          <p:nvPr>
            <p:ph type="pic" idx="11" hasCustomPrompt="1"/>
          </p:nvPr>
        </p:nvSpPr>
        <p:spPr>
          <a:xfrm>
            <a:off x="4127047" y="0"/>
            <a:ext cx="8064953" cy="6858000"/>
          </a:xfrm>
          <a:prstGeom prst="rect">
            <a:avLst/>
          </a:prstGeom>
        </p:spPr>
        <p:txBody>
          <a:bodyPr anchor="ctr" anchorCtr="0"/>
          <a:lstStyle>
            <a:lvl1pPr marL="0" indent="0" algn="ctr">
              <a:buNone/>
              <a:defRPr sz="1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err="1"/>
              <a:t>visual</a:t>
            </a:r>
            <a:endParaRPr lang="fr-FR"/>
          </a:p>
        </p:txBody>
      </p:sp>
      <p:sp>
        <p:nvSpPr>
          <p:cNvPr id="33" name="Forme libre 32">
            <a:extLst>
              <a:ext uri="{FF2B5EF4-FFF2-40B4-BE49-F238E27FC236}">
                <a16:creationId xmlns:a16="http://schemas.microsoft.com/office/drawing/2014/main" id="{6C19AFF0-0A0D-E443-9262-98A60588603C}"/>
              </a:ext>
            </a:extLst>
          </p:cNvPr>
          <p:cNvSpPr/>
          <p:nvPr userDrawn="1"/>
        </p:nvSpPr>
        <p:spPr>
          <a:xfrm>
            <a:off x="4127047" y="2"/>
            <a:ext cx="2602266" cy="4679034"/>
          </a:xfrm>
          <a:custGeom>
            <a:avLst/>
            <a:gdLst>
              <a:gd name="connsiteX0" fmla="*/ 641888 w 2602266"/>
              <a:gd name="connsiteY0" fmla="*/ 0 h 4679034"/>
              <a:gd name="connsiteX1" fmla="*/ 2600825 w 2602266"/>
              <a:gd name="connsiteY1" fmla="*/ 0 h 4679034"/>
              <a:gd name="connsiteX2" fmla="*/ 2602266 w 2602266"/>
              <a:gd name="connsiteY2" fmla="*/ 56984 h 4679034"/>
              <a:gd name="connsiteX3" fmla="*/ 308 w 2602266"/>
              <a:gd name="connsiteY3" fmla="*/ 4678857 h 4679034"/>
              <a:gd name="connsiteX4" fmla="*/ 0 w 2602266"/>
              <a:gd name="connsiteY4" fmla="*/ 4679034 h 4679034"/>
              <a:gd name="connsiteX5" fmla="*/ 0 w 2602266"/>
              <a:gd name="connsiteY5" fmla="*/ 2056746 h 4679034"/>
              <a:gd name="connsiteX6" fmla="*/ 54921 w 2602266"/>
              <a:gd name="connsiteY6" fmla="*/ 1983301 h 4679034"/>
              <a:gd name="connsiteX7" fmla="*/ 643329 w 2602266"/>
              <a:gd name="connsiteY7" fmla="*/ 56985 h 467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2266" h="4679034">
                <a:moveTo>
                  <a:pt x="641888" y="0"/>
                </a:moveTo>
                <a:lnTo>
                  <a:pt x="2600825" y="0"/>
                </a:lnTo>
                <a:lnTo>
                  <a:pt x="2602266" y="56984"/>
                </a:lnTo>
                <a:cubicBezTo>
                  <a:pt x="2602266" y="2015690"/>
                  <a:pt x="1560243" y="3731018"/>
                  <a:pt x="308" y="4678857"/>
                </a:cubicBezTo>
                <a:lnTo>
                  <a:pt x="0" y="4679034"/>
                </a:lnTo>
                <a:lnTo>
                  <a:pt x="0" y="2056746"/>
                </a:lnTo>
                <a:lnTo>
                  <a:pt x="54921" y="1983301"/>
                </a:lnTo>
                <a:cubicBezTo>
                  <a:pt x="426412" y="1433423"/>
                  <a:pt x="643329" y="770536"/>
                  <a:pt x="643329" y="56985"/>
                </a:cubicBezTo>
                <a:close/>
              </a:path>
            </a:pathLst>
          </a:cu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a:extLst>
              <a:ext uri="{FF2B5EF4-FFF2-40B4-BE49-F238E27FC236}">
                <a16:creationId xmlns:a16="http://schemas.microsoft.com/office/drawing/2014/main" id="{B8FE761C-7C24-B743-8E80-DCD981CC09E0}"/>
              </a:ext>
            </a:extLst>
          </p:cNvPr>
          <p:cNvSpPr>
            <a:spLocks noGrp="1"/>
          </p:cNvSpPr>
          <p:nvPr>
            <p:ph type="subTitle" idx="1" hasCustomPrompt="1"/>
          </p:nvPr>
        </p:nvSpPr>
        <p:spPr>
          <a:xfrm>
            <a:off x="1235075" y="3805491"/>
            <a:ext cx="10333037" cy="1655762"/>
          </a:xfrm>
          <a:prstGeom prst="rect">
            <a:avLst/>
          </a:prstGeom>
        </p:spPr>
        <p:txBody>
          <a:bodyPr/>
          <a:lstStyle>
            <a:lvl1pPr marL="0" indent="0" algn="l">
              <a:lnSpc>
                <a:spcPct val="100000"/>
              </a:lnSpc>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sp>
        <p:nvSpPr>
          <p:cNvPr id="40" name="Espace réservé de la date 3">
            <a:extLst>
              <a:ext uri="{FF2B5EF4-FFF2-40B4-BE49-F238E27FC236}">
                <a16:creationId xmlns:a16="http://schemas.microsoft.com/office/drawing/2014/main" id="{0AE4A73D-6541-9C41-969E-9D9E6736D51F}"/>
              </a:ext>
            </a:extLst>
          </p:cNvPr>
          <p:cNvSpPr>
            <a:spLocks noGrp="1"/>
          </p:cNvSpPr>
          <p:nvPr>
            <p:ph type="dt" sz="half" idx="10"/>
          </p:nvPr>
        </p:nvSpPr>
        <p:spPr>
          <a:xfrm>
            <a:off x="1235075" y="6184899"/>
            <a:ext cx="2743200" cy="214313"/>
          </a:xfrm>
          <a:prstGeom prst="rect">
            <a:avLst/>
          </a:prstGeom>
        </p:spPr>
        <p:txBody>
          <a:bodyPr lIns="0" tIns="0" rIns="0" bIns="0"/>
          <a:lstStyle>
            <a:lvl1pPr>
              <a:defRPr sz="1300" b="1" i="0">
                <a:solidFill>
                  <a:schemeClr val="accent1"/>
                </a:solidFill>
                <a:latin typeface="Century Gothic" panose="020B0502020202020204" pitchFamily="34" charset="0"/>
              </a:defRPr>
            </a:lvl1pPr>
          </a:lstStyle>
          <a:p>
            <a:fld id="{8471A581-D256-9646-9291-024CC6FA483F}" type="datetime1">
              <a:rPr lang="fr-FR" smtClean="0"/>
              <a:t>19/06/2026</a:t>
            </a:fld>
            <a:endParaRPr lang="fr-FR"/>
          </a:p>
        </p:txBody>
      </p:sp>
      <p:sp>
        <p:nvSpPr>
          <p:cNvPr id="12" name="Titre 1">
            <a:extLst>
              <a:ext uri="{FF2B5EF4-FFF2-40B4-BE49-F238E27FC236}">
                <a16:creationId xmlns:a16="http://schemas.microsoft.com/office/drawing/2014/main" id="{7F13569A-9038-C549-B946-4CB2B8A6389B}"/>
              </a:ext>
            </a:extLst>
          </p:cNvPr>
          <p:cNvSpPr>
            <a:spLocks noGrp="1"/>
          </p:cNvSpPr>
          <p:nvPr>
            <p:ph type="ctrTitle" hasCustomPrompt="1"/>
          </p:nvPr>
        </p:nvSpPr>
        <p:spPr>
          <a:xfrm>
            <a:off x="1235075" y="931898"/>
            <a:ext cx="10333037" cy="2216622"/>
          </a:xfrm>
        </p:spPr>
        <p:txBody>
          <a:bodyPr anchor="t" anchorCtr="0"/>
          <a:lstStyle>
            <a:lvl1pPr algn="l">
              <a:lnSpc>
                <a:spcPts val="5200"/>
              </a:lnSpc>
              <a:defRPr sz="4100">
                <a:solidFill>
                  <a:schemeClr val="accent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pic>
        <p:nvPicPr>
          <p:cNvPr id="9" name="Image 8">
            <a:extLst>
              <a:ext uri="{FF2B5EF4-FFF2-40B4-BE49-F238E27FC236}">
                <a16:creationId xmlns:a16="http://schemas.microsoft.com/office/drawing/2014/main" id="{A2A557A8-BE2F-DF48-B773-2C74D1CD1A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7999" y="5656415"/>
            <a:ext cx="2959495" cy="988860"/>
          </a:xfrm>
          <a:prstGeom prst="rect">
            <a:avLst/>
          </a:prstGeom>
        </p:spPr>
      </p:pic>
    </p:spTree>
    <p:extLst>
      <p:ext uri="{BB962C8B-B14F-4D97-AF65-F5344CB8AC3E}">
        <p14:creationId xmlns:p14="http://schemas.microsoft.com/office/powerpoint/2010/main" val="23271756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Entrée de chapitre">
    <p:spTree>
      <p:nvGrpSpPr>
        <p:cNvPr id="1" name=""/>
        <p:cNvGrpSpPr/>
        <p:nvPr/>
      </p:nvGrpSpPr>
      <p:grpSpPr>
        <a:xfrm>
          <a:off x="0" y="0"/>
          <a:ext cx="0" cy="0"/>
          <a:chOff x="0" y="0"/>
          <a:chExt cx="0" cy="0"/>
        </a:xfrm>
      </p:grpSpPr>
      <p:sp>
        <p:nvSpPr>
          <p:cNvPr id="11" name="Forme libre 10">
            <a:extLst>
              <a:ext uri="{FF2B5EF4-FFF2-40B4-BE49-F238E27FC236}">
                <a16:creationId xmlns:a16="http://schemas.microsoft.com/office/drawing/2014/main" id="{771D75BF-7A6F-BE42-ACAC-003607FCD76F}"/>
              </a:ext>
            </a:extLst>
          </p:cNvPr>
          <p:cNvSpPr/>
          <p:nvPr userDrawn="1"/>
        </p:nvSpPr>
        <p:spPr>
          <a:xfrm>
            <a:off x="1235075" y="2"/>
            <a:ext cx="5494236" cy="5461251"/>
          </a:xfrm>
          <a:custGeom>
            <a:avLst/>
            <a:gdLst>
              <a:gd name="connsiteX0" fmla="*/ 3533858 w 5494236"/>
              <a:gd name="connsiteY0" fmla="*/ 0 h 5461251"/>
              <a:gd name="connsiteX1" fmla="*/ 5492795 w 5494236"/>
              <a:gd name="connsiteY1" fmla="*/ 0 h 5461251"/>
              <a:gd name="connsiteX2" fmla="*/ 5494236 w 5494236"/>
              <a:gd name="connsiteY2" fmla="*/ 56984 h 5461251"/>
              <a:gd name="connsiteX3" fmla="*/ 89969 w 5494236"/>
              <a:gd name="connsiteY3" fmla="*/ 5461251 h 5461251"/>
              <a:gd name="connsiteX4" fmla="*/ 0 w 5494236"/>
              <a:gd name="connsiteY4" fmla="*/ 5458976 h 5461251"/>
              <a:gd name="connsiteX5" fmla="*/ 0 w 5494236"/>
              <a:gd name="connsiteY5" fmla="*/ 3500039 h 5461251"/>
              <a:gd name="connsiteX6" fmla="*/ 89970 w 5494236"/>
              <a:gd name="connsiteY6" fmla="*/ 3502314 h 5461251"/>
              <a:gd name="connsiteX7" fmla="*/ 3535299 w 5494236"/>
              <a:gd name="connsiteY7" fmla="*/ 56985 h 546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4236" h="5461251">
                <a:moveTo>
                  <a:pt x="3533858" y="0"/>
                </a:moveTo>
                <a:lnTo>
                  <a:pt x="5492795" y="0"/>
                </a:lnTo>
                <a:lnTo>
                  <a:pt x="5494236" y="56984"/>
                </a:lnTo>
                <a:cubicBezTo>
                  <a:pt x="5494236" y="3041678"/>
                  <a:pt x="3074663" y="5461251"/>
                  <a:pt x="89969" y="5461251"/>
                </a:cubicBezTo>
                <a:lnTo>
                  <a:pt x="0" y="5458976"/>
                </a:lnTo>
                <a:lnTo>
                  <a:pt x="0" y="3500039"/>
                </a:lnTo>
                <a:lnTo>
                  <a:pt x="89970" y="3502314"/>
                </a:lnTo>
                <a:cubicBezTo>
                  <a:pt x="1992773" y="3502314"/>
                  <a:pt x="3535299" y="1959788"/>
                  <a:pt x="3535299" y="5698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2A0B7D4B-25AB-3B40-9FA9-856250EFE26C}"/>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p>
            <a:r>
              <a:rPr lang="fr-FR" err="1"/>
              <a:t>Footer</a:t>
            </a:r>
            <a:r>
              <a:rPr lang="fr-FR"/>
              <a:t> of </a:t>
            </a:r>
            <a:r>
              <a:rPr lang="fr-FR" err="1"/>
              <a:t>your</a:t>
            </a:r>
            <a:r>
              <a:rPr lang="fr-FR"/>
              <a:t> </a:t>
            </a:r>
            <a:r>
              <a:rPr lang="fr-FR" err="1"/>
              <a:t>presentation</a:t>
            </a:r>
            <a:endParaRPr lang="fr-F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12" name="Titre 1">
            <a:extLst>
              <a:ext uri="{FF2B5EF4-FFF2-40B4-BE49-F238E27FC236}">
                <a16:creationId xmlns:a16="http://schemas.microsoft.com/office/drawing/2014/main" id="{1F9B6917-3135-5543-BB21-7EE5160354CC}"/>
              </a:ext>
            </a:extLst>
          </p:cNvPr>
          <p:cNvSpPr>
            <a:spLocks noGrp="1"/>
          </p:cNvSpPr>
          <p:nvPr>
            <p:ph type="ctrTitle" hasCustomPrompt="1"/>
          </p:nvPr>
        </p:nvSpPr>
        <p:spPr>
          <a:xfrm>
            <a:off x="1235075" y="931898"/>
            <a:ext cx="10475913" cy="2216622"/>
          </a:xfrm>
        </p:spPr>
        <p:txBody>
          <a:bodyPr anchor="t" anchorCtr="0"/>
          <a:lstStyle>
            <a:lvl1pPr algn="l">
              <a:lnSpc>
                <a:spcPts val="5200"/>
              </a:lnSpc>
              <a:defRPr sz="4100">
                <a:solidFill>
                  <a:schemeClr val="accent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sp>
        <p:nvSpPr>
          <p:cNvPr id="13" name="Sous-titre 2">
            <a:extLst>
              <a:ext uri="{FF2B5EF4-FFF2-40B4-BE49-F238E27FC236}">
                <a16:creationId xmlns:a16="http://schemas.microsoft.com/office/drawing/2014/main" id="{746828C2-E0B2-C841-B815-1229645D7E1E}"/>
              </a:ext>
            </a:extLst>
          </p:cNvPr>
          <p:cNvSpPr>
            <a:spLocks noGrp="1"/>
          </p:cNvSpPr>
          <p:nvPr>
            <p:ph type="subTitle" idx="1" hasCustomPrompt="1"/>
          </p:nvPr>
        </p:nvSpPr>
        <p:spPr>
          <a:xfrm>
            <a:off x="1235075" y="3805491"/>
            <a:ext cx="10475913" cy="1655762"/>
          </a:xfrm>
          <a:prstGeom prst="rect">
            <a:avLst/>
          </a:prstGeom>
        </p:spPr>
        <p:txBody>
          <a:bodyPr/>
          <a:lstStyle>
            <a:lvl1pPr marL="0" indent="0" algn="l">
              <a:lnSpc>
                <a:spcPct val="100000"/>
              </a:lnSpc>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pic>
        <p:nvPicPr>
          <p:cNvPr id="9" name="Image 8">
            <a:extLst>
              <a:ext uri="{FF2B5EF4-FFF2-40B4-BE49-F238E27FC236}">
                <a16:creationId xmlns:a16="http://schemas.microsoft.com/office/drawing/2014/main" id="{7255FB3D-7428-EC49-921B-DFEB1C6047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36888694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Entrée de chapitre">
    <p:spTree>
      <p:nvGrpSpPr>
        <p:cNvPr id="1" name=""/>
        <p:cNvGrpSpPr/>
        <p:nvPr/>
      </p:nvGrpSpPr>
      <p:grpSpPr>
        <a:xfrm>
          <a:off x="0" y="0"/>
          <a:ext cx="0" cy="0"/>
          <a:chOff x="0" y="0"/>
          <a:chExt cx="0" cy="0"/>
        </a:xfrm>
      </p:grpSpPr>
      <p:sp>
        <p:nvSpPr>
          <p:cNvPr id="11" name="Forme libre 10">
            <a:extLst>
              <a:ext uri="{FF2B5EF4-FFF2-40B4-BE49-F238E27FC236}">
                <a16:creationId xmlns:a16="http://schemas.microsoft.com/office/drawing/2014/main" id="{771D75BF-7A6F-BE42-ACAC-003607FCD76F}"/>
              </a:ext>
            </a:extLst>
          </p:cNvPr>
          <p:cNvSpPr/>
          <p:nvPr userDrawn="1"/>
        </p:nvSpPr>
        <p:spPr>
          <a:xfrm>
            <a:off x="1235075" y="2"/>
            <a:ext cx="5494236" cy="5461251"/>
          </a:xfrm>
          <a:custGeom>
            <a:avLst/>
            <a:gdLst>
              <a:gd name="connsiteX0" fmla="*/ 3533858 w 5494236"/>
              <a:gd name="connsiteY0" fmla="*/ 0 h 5461251"/>
              <a:gd name="connsiteX1" fmla="*/ 5492795 w 5494236"/>
              <a:gd name="connsiteY1" fmla="*/ 0 h 5461251"/>
              <a:gd name="connsiteX2" fmla="*/ 5494236 w 5494236"/>
              <a:gd name="connsiteY2" fmla="*/ 56984 h 5461251"/>
              <a:gd name="connsiteX3" fmla="*/ 89969 w 5494236"/>
              <a:gd name="connsiteY3" fmla="*/ 5461251 h 5461251"/>
              <a:gd name="connsiteX4" fmla="*/ 0 w 5494236"/>
              <a:gd name="connsiteY4" fmla="*/ 5458976 h 5461251"/>
              <a:gd name="connsiteX5" fmla="*/ 0 w 5494236"/>
              <a:gd name="connsiteY5" fmla="*/ 3500039 h 5461251"/>
              <a:gd name="connsiteX6" fmla="*/ 89970 w 5494236"/>
              <a:gd name="connsiteY6" fmla="*/ 3502314 h 5461251"/>
              <a:gd name="connsiteX7" fmla="*/ 3535299 w 5494236"/>
              <a:gd name="connsiteY7" fmla="*/ 56985 h 546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4236" h="5461251">
                <a:moveTo>
                  <a:pt x="3533858" y="0"/>
                </a:moveTo>
                <a:lnTo>
                  <a:pt x="5492795" y="0"/>
                </a:lnTo>
                <a:lnTo>
                  <a:pt x="5494236" y="56984"/>
                </a:lnTo>
                <a:cubicBezTo>
                  <a:pt x="5494236" y="3041678"/>
                  <a:pt x="3074663" y="5461251"/>
                  <a:pt x="89969" y="5461251"/>
                </a:cubicBezTo>
                <a:lnTo>
                  <a:pt x="0" y="5458976"/>
                </a:lnTo>
                <a:lnTo>
                  <a:pt x="0" y="3500039"/>
                </a:lnTo>
                <a:lnTo>
                  <a:pt x="89970" y="3502314"/>
                </a:lnTo>
                <a:cubicBezTo>
                  <a:pt x="1992773" y="3502314"/>
                  <a:pt x="3535299" y="1959788"/>
                  <a:pt x="3535299" y="5698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2A0B7D4B-25AB-3B40-9FA9-856250EFE26C}"/>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p>
            <a:r>
              <a:rPr lang="fr-FR" err="1"/>
              <a:t>Footer</a:t>
            </a:r>
            <a:r>
              <a:rPr lang="fr-FR"/>
              <a:t> of </a:t>
            </a:r>
            <a:r>
              <a:rPr lang="fr-FR" err="1"/>
              <a:t>your</a:t>
            </a:r>
            <a:r>
              <a:rPr lang="fr-FR"/>
              <a:t> </a:t>
            </a:r>
            <a:r>
              <a:rPr lang="fr-FR" err="1"/>
              <a:t>presentation</a:t>
            </a:r>
            <a:endParaRPr lang="fr-F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12" name="Titre 1">
            <a:extLst>
              <a:ext uri="{FF2B5EF4-FFF2-40B4-BE49-F238E27FC236}">
                <a16:creationId xmlns:a16="http://schemas.microsoft.com/office/drawing/2014/main" id="{1F9B6917-3135-5543-BB21-7EE5160354CC}"/>
              </a:ext>
            </a:extLst>
          </p:cNvPr>
          <p:cNvSpPr>
            <a:spLocks noGrp="1"/>
          </p:cNvSpPr>
          <p:nvPr>
            <p:ph type="ctrTitle" hasCustomPrompt="1"/>
          </p:nvPr>
        </p:nvSpPr>
        <p:spPr>
          <a:xfrm>
            <a:off x="1235076" y="931898"/>
            <a:ext cx="10333038" cy="2216622"/>
          </a:xfrm>
        </p:spPr>
        <p:txBody>
          <a:bodyPr anchor="t" anchorCtr="0"/>
          <a:lstStyle>
            <a:lvl1pPr algn="l">
              <a:lnSpc>
                <a:spcPts val="5200"/>
              </a:lnSpc>
              <a:defRPr sz="4100">
                <a:solidFill>
                  <a:schemeClr val="accent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sp>
        <p:nvSpPr>
          <p:cNvPr id="13" name="Sous-titre 2">
            <a:extLst>
              <a:ext uri="{FF2B5EF4-FFF2-40B4-BE49-F238E27FC236}">
                <a16:creationId xmlns:a16="http://schemas.microsoft.com/office/drawing/2014/main" id="{746828C2-E0B2-C841-B815-1229645D7E1E}"/>
              </a:ext>
            </a:extLst>
          </p:cNvPr>
          <p:cNvSpPr>
            <a:spLocks noGrp="1"/>
          </p:cNvSpPr>
          <p:nvPr>
            <p:ph type="subTitle" idx="1" hasCustomPrompt="1"/>
          </p:nvPr>
        </p:nvSpPr>
        <p:spPr>
          <a:xfrm>
            <a:off x="1235076" y="3805491"/>
            <a:ext cx="10333038" cy="1655762"/>
          </a:xfrm>
          <a:prstGeom prst="rect">
            <a:avLst/>
          </a:prstGeom>
        </p:spPr>
        <p:txBody>
          <a:bodyPr/>
          <a:lstStyle>
            <a:lvl1pPr marL="0" indent="0" algn="l">
              <a:lnSpc>
                <a:spcPct val="100000"/>
              </a:lnSpc>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pic>
        <p:nvPicPr>
          <p:cNvPr id="14" name="Image 13">
            <a:extLst>
              <a:ext uri="{FF2B5EF4-FFF2-40B4-BE49-F238E27FC236}">
                <a16:creationId xmlns:a16="http://schemas.microsoft.com/office/drawing/2014/main" id="{466614D2-8D4F-AC47-B88D-C139FD4325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42199821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Entrée de chap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CFA2AD-1ABE-4843-AECA-117CE310A314}"/>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12" name="Espace réservé pour une image  2">
            <a:extLst>
              <a:ext uri="{FF2B5EF4-FFF2-40B4-BE49-F238E27FC236}">
                <a16:creationId xmlns:a16="http://schemas.microsoft.com/office/drawing/2014/main" id="{5FC40DE6-95E0-2843-884F-8246A32520F9}"/>
              </a:ext>
            </a:extLst>
          </p:cNvPr>
          <p:cNvSpPr>
            <a:spLocks noGrp="1"/>
          </p:cNvSpPr>
          <p:nvPr>
            <p:ph type="pic" idx="13" hasCustomPrompt="1"/>
          </p:nvPr>
        </p:nvSpPr>
        <p:spPr>
          <a:xfrm>
            <a:off x="4127047" y="0"/>
            <a:ext cx="8064953" cy="6858001"/>
          </a:xfrm>
          <a:prstGeom prst="rect">
            <a:avLst/>
          </a:prstGeom>
        </p:spPr>
        <p:txBody>
          <a:bodyPr anchor="ctr" anchorCtr="0"/>
          <a:lstStyle>
            <a:lvl1pPr marL="0" indent="0" algn="ctr">
              <a:buNone/>
              <a:defRPr sz="1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Visual</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Footer of your presentation</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4" name="ZoneTexte 3">
            <a:extLst>
              <a:ext uri="{FF2B5EF4-FFF2-40B4-BE49-F238E27FC236}">
                <a16:creationId xmlns:a16="http://schemas.microsoft.com/office/drawing/2014/main" id="{3DF9A7FA-0440-F44F-8513-5E831B3D54B5}"/>
              </a:ext>
            </a:extLst>
          </p:cNvPr>
          <p:cNvSpPr txBox="1"/>
          <p:nvPr userDrawn="1"/>
        </p:nvSpPr>
        <p:spPr>
          <a:xfrm>
            <a:off x="-2832410" y="3300761"/>
            <a:ext cx="184731" cy="369332"/>
          </a:xfrm>
          <a:prstGeom prst="rect">
            <a:avLst/>
          </a:prstGeom>
          <a:noFill/>
        </p:spPr>
        <p:txBody>
          <a:bodyPr wrap="none" rtlCol="0">
            <a:spAutoFit/>
          </a:bodyPr>
          <a:lstStyle/>
          <a:p>
            <a:endParaRPr lang="fr-FR"/>
          </a:p>
        </p:txBody>
      </p:sp>
      <p:sp>
        <p:nvSpPr>
          <p:cNvPr id="15" name="Titre 1">
            <a:extLst>
              <a:ext uri="{FF2B5EF4-FFF2-40B4-BE49-F238E27FC236}">
                <a16:creationId xmlns:a16="http://schemas.microsoft.com/office/drawing/2014/main" id="{EF524757-EECA-4F40-BDFA-B98E2898C5B2}"/>
              </a:ext>
            </a:extLst>
          </p:cNvPr>
          <p:cNvSpPr>
            <a:spLocks noGrp="1"/>
          </p:cNvSpPr>
          <p:nvPr>
            <p:ph type="ctrTitle" hasCustomPrompt="1"/>
          </p:nvPr>
        </p:nvSpPr>
        <p:spPr>
          <a:xfrm>
            <a:off x="1235075" y="931898"/>
            <a:ext cx="10475913" cy="2216622"/>
          </a:xfrm>
        </p:spPr>
        <p:txBody>
          <a:bodyPr anchor="t" anchorCtr="0"/>
          <a:lstStyle>
            <a:lvl1pPr algn="l">
              <a:lnSpc>
                <a:spcPts val="5200"/>
              </a:lnSpc>
              <a:defRPr sz="4100">
                <a:solidFill>
                  <a:schemeClr val="accent1"/>
                </a:solidFill>
              </a:defRPr>
            </a:lvl1pPr>
          </a:lstStyle>
          <a:p>
            <a:r>
              <a:rPr lang="fr-FR" err="1"/>
              <a:t>Chapter</a:t>
            </a:r>
            <a:r>
              <a:rPr lang="fr-FR"/>
              <a:t> </a:t>
            </a:r>
            <a:r>
              <a:rPr lang="fr-FR" err="1"/>
              <a:t>title</a:t>
            </a:r>
            <a:r>
              <a:rPr lang="fr-FR"/>
              <a:t> in few </a:t>
            </a:r>
            <a:r>
              <a:rPr lang="fr-FR" err="1"/>
              <a:t>lines</a:t>
            </a:r>
            <a:r>
              <a:rPr lang="fr-FR"/>
              <a:t> </a:t>
            </a:r>
            <a:br>
              <a:rPr lang="fr-FR"/>
            </a:br>
            <a:r>
              <a:rPr lang="fr-FR"/>
              <a:t>(Century Gothic 41 pt)</a:t>
            </a:r>
          </a:p>
        </p:txBody>
      </p:sp>
      <p:sp>
        <p:nvSpPr>
          <p:cNvPr id="16" name="Sous-titre 2">
            <a:extLst>
              <a:ext uri="{FF2B5EF4-FFF2-40B4-BE49-F238E27FC236}">
                <a16:creationId xmlns:a16="http://schemas.microsoft.com/office/drawing/2014/main" id="{033CB210-9BD8-FE41-814C-A05022289283}"/>
              </a:ext>
            </a:extLst>
          </p:cNvPr>
          <p:cNvSpPr>
            <a:spLocks noGrp="1"/>
          </p:cNvSpPr>
          <p:nvPr>
            <p:ph type="subTitle" idx="1" hasCustomPrompt="1"/>
          </p:nvPr>
        </p:nvSpPr>
        <p:spPr>
          <a:xfrm>
            <a:off x="1235075" y="3805491"/>
            <a:ext cx="10475913" cy="1655762"/>
          </a:xfrm>
          <a:prstGeom prst="rect">
            <a:avLst/>
          </a:prstGeom>
        </p:spPr>
        <p:txBody>
          <a:bodyPr/>
          <a:lstStyle>
            <a:lvl1pPr marL="0" indent="0" algn="l">
              <a:lnSpc>
                <a:spcPct val="100000"/>
              </a:lnSpc>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pic>
        <p:nvPicPr>
          <p:cNvPr id="11" name="Image 10">
            <a:extLst>
              <a:ext uri="{FF2B5EF4-FFF2-40B4-BE49-F238E27FC236}">
                <a16:creationId xmlns:a16="http://schemas.microsoft.com/office/drawing/2014/main" id="{960054F6-BC4B-A74A-9DCB-C5962E90C0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31192357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B23183-E551-954D-8EEC-A119D0B2FE34}"/>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Footer of your presentation</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623888" y="590461"/>
            <a:ext cx="10333038" cy="778668"/>
          </a:xfrm>
        </p:spPr>
        <p:txBody>
          <a:bodyPr/>
          <a:lstStyle>
            <a:lvl1pPr>
              <a:defRPr/>
            </a:lvl1pPr>
          </a:lstStyle>
          <a:p>
            <a:r>
              <a:rPr lang="fr-FR" err="1"/>
              <a:t>Title</a:t>
            </a:r>
            <a:r>
              <a:rPr lang="fr-FR"/>
              <a:t> slide in one or </a:t>
            </a:r>
            <a:r>
              <a:rPr lang="fr-FR" err="1"/>
              <a:t>two</a:t>
            </a:r>
            <a:r>
              <a:rPr lang="fr-FR"/>
              <a:t> </a:t>
            </a:r>
            <a:r>
              <a:rPr lang="fr-FR" err="1"/>
              <a:t>lines</a:t>
            </a:r>
            <a:br>
              <a:rPr lang="fr-FR"/>
            </a:br>
            <a:r>
              <a:rPr lang="fr-FR"/>
              <a:t>(Century Gothic 26 pt)</a:t>
            </a:r>
          </a:p>
        </p:txBody>
      </p:sp>
      <p:sp>
        <p:nvSpPr>
          <p:cNvPr id="12" name="Espace réservé du texte 2">
            <a:extLst>
              <a:ext uri="{FF2B5EF4-FFF2-40B4-BE49-F238E27FC236}">
                <a16:creationId xmlns:a16="http://schemas.microsoft.com/office/drawing/2014/main" id="{0B6B17B4-FF07-D449-864A-2C752471F0FC}"/>
              </a:ext>
            </a:extLst>
          </p:cNvPr>
          <p:cNvSpPr>
            <a:spLocks noGrp="1"/>
          </p:cNvSpPr>
          <p:nvPr>
            <p:ph idx="1"/>
          </p:nvPr>
        </p:nvSpPr>
        <p:spPr>
          <a:xfrm>
            <a:off x="623888" y="1667579"/>
            <a:ext cx="10333038" cy="4037761"/>
          </a:xfrm>
          <a:prstGeom prst="rect">
            <a:avLst/>
          </a:prstGeom>
        </p:spPr>
        <p:txBody>
          <a:bodyPr vert="horz" lIns="0" tIns="0" rIns="0" bIns="0" rtlCol="0">
            <a:noAutofit/>
          </a:bodyPr>
          <a:lstStyle/>
          <a:p>
            <a:pPr lvl="0"/>
            <a:r>
              <a:rPr lang="fr-FR"/>
              <a:t>Cliquez pour modifier les styles du texte du masque</a:t>
            </a:r>
          </a:p>
        </p:txBody>
      </p:sp>
      <p:pic>
        <p:nvPicPr>
          <p:cNvPr id="8" name="Image 7">
            <a:extLst>
              <a:ext uri="{FF2B5EF4-FFF2-40B4-BE49-F238E27FC236}">
                <a16:creationId xmlns:a16="http://schemas.microsoft.com/office/drawing/2014/main" id="{4E7BF662-1D9C-4F4E-8F6E-E9EB42137B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12120395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A2599C0-363E-994D-B643-9606FFFDA1E3}"/>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a:xfrm>
            <a:off x="1095375" y="6279310"/>
            <a:ext cx="4114800" cy="365125"/>
          </a:xfrm>
        </p:spPr>
        <p:txBody>
          <a:bodyPr/>
          <a:lstStyle>
            <a:lvl1pPr>
              <a:defRPr/>
            </a:lvl1pPr>
          </a:lstStyle>
          <a:p>
            <a:r>
              <a:rPr lang="fr-FR" err="1"/>
              <a:t>Footer</a:t>
            </a:r>
            <a:r>
              <a:rPr lang="fr-FR"/>
              <a:t> of </a:t>
            </a:r>
            <a:r>
              <a:rPr lang="fr-FR" err="1"/>
              <a:t>your</a:t>
            </a:r>
            <a:r>
              <a:rPr lang="fr-FR"/>
              <a:t> </a:t>
            </a:r>
            <a:r>
              <a:rPr lang="fr-FR" err="1"/>
              <a:t>presentation</a:t>
            </a:r>
            <a:endParaRPr lang="fr-F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623888" y="603503"/>
            <a:ext cx="10330789" cy="778668"/>
          </a:xfrm>
        </p:spPr>
        <p:txBody>
          <a:bodyPr/>
          <a:lstStyle/>
          <a:p>
            <a:r>
              <a:rPr lang="fr-FR" err="1"/>
              <a:t>Title</a:t>
            </a:r>
            <a:r>
              <a:rPr lang="fr-FR"/>
              <a:t> slide in one or </a:t>
            </a:r>
            <a:r>
              <a:rPr lang="fr-FR" err="1"/>
              <a:t>two</a:t>
            </a:r>
            <a:r>
              <a:rPr lang="fr-FR"/>
              <a:t> </a:t>
            </a:r>
            <a:r>
              <a:rPr lang="fr-FR" err="1"/>
              <a:t>lines</a:t>
            </a:r>
            <a:br>
              <a:rPr lang="fr-FR"/>
            </a:br>
            <a:r>
              <a:rPr lang="fr-FR"/>
              <a:t>(Century Gothic 26 pt)</a:t>
            </a:r>
          </a:p>
        </p:txBody>
      </p:sp>
      <p:sp>
        <p:nvSpPr>
          <p:cNvPr id="15" name="Espace réservé du contenu 2">
            <a:extLst>
              <a:ext uri="{FF2B5EF4-FFF2-40B4-BE49-F238E27FC236}">
                <a16:creationId xmlns:a16="http://schemas.microsoft.com/office/drawing/2014/main" id="{E7C64767-C696-6640-B64E-6D3399B97BFD}"/>
              </a:ext>
            </a:extLst>
          </p:cNvPr>
          <p:cNvSpPr>
            <a:spLocks noGrp="1"/>
          </p:cNvSpPr>
          <p:nvPr>
            <p:ph sz="half" idx="13" hasCustomPrompt="1"/>
          </p:nvPr>
        </p:nvSpPr>
        <p:spPr>
          <a:xfrm>
            <a:off x="643816" y="4390768"/>
            <a:ext cx="1856946" cy="825475"/>
          </a:xfrm>
          <a:prstGeom prst="rect">
            <a:avLst/>
          </a:prstGeom>
        </p:spPr>
        <p:txBody>
          <a:bodyPr/>
          <a:lstStyle>
            <a:lvl1pPr marL="0" indent="0" algn="ctr">
              <a:lnSpc>
                <a:spcPts val="1600"/>
              </a:lnSpc>
              <a:buNone/>
              <a:defRPr sz="1200" b="1" i="0">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27" name="Espace réservé du contenu 2">
            <a:extLst>
              <a:ext uri="{FF2B5EF4-FFF2-40B4-BE49-F238E27FC236}">
                <a16:creationId xmlns:a16="http://schemas.microsoft.com/office/drawing/2014/main" id="{6102B2A7-A0D9-C848-9D87-DADBEFCF03BC}"/>
              </a:ext>
            </a:extLst>
          </p:cNvPr>
          <p:cNvSpPr>
            <a:spLocks noGrp="1"/>
          </p:cNvSpPr>
          <p:nvPr>
            <p:ph sz="half" idx="16" hasCustomPrompt="1"/>
          </p:nvPr>
        </p:nvSpPr>
        <p:spPr>
          <a:xfrm>
            <a:off x="3191467" y="4390768"/>
            <a:ext cx="1856946" cy="825475"/>
          </a:xfrm>
          <a:prstGeom prst="rect">
            <a:avLst/>
          </a:prstGeom>
        </p:spPr>
        <p:txBody>
          <a:bodyPr/>
          <a:lstStyle>
            <a:lvl1pPr marL="0" indent="0" algn="ctr">
              <a:lnSpc>
                <a:spcPts val="1600"/>
              </a:lnSpc>
              <a:buNone/>
              <a:defRPr sz="1200" b="1" i="0">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28" name="Espace réservé du contenu 2">
            <a:extLst>
              <a:ext uri="{FF2B5EF4-FFF2-40B4-BE49-F238E27FC236}">
                <a16:creationId xmlns:a16="http://schemas.microsoft.com/office/drawing/2014/main" id="{699894D1-3820-D742-901E-E079CA83368B}"/>
              </a:ext>
            </a:extLst>
          </p:cNvPr>
          <p:cNvSpPr>
            <a:spLocks noGrp="1"/>
          </p:cNvSpPr>
          <p:nvPr>
            <p:ph sz="half" idx="17" hasCustomPrompt="1"/>
          </p:nvPr>
        </p:nvSpPr>
        <p:spPr>
          <a:xfrm>
            <a:off x="5739117" y="4390768"/>
            <a:ext cx="1856946" cy="825475"/>
          </a:xfrm>
          <a:prstGeom prst="rect">
            <a:avLst/>
          </a:prstGeom>
        </p:spPr>
        <p:txBody>
          <a:bodyPr/>
          <a:lstStyle>
            <a:lvl1pPr marL="0" indent="0" algn="ctr">
              <a:lnSpc>
                <a:spcPts val="1600"/>
              </a:lnSpc>
              <a:buNone/>
              <a:defRPr sz="1200" b="1" i="0">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34" name="Espace réservé du contenu 33">
            <a:extLst>
              <a:ext uri="{FF2B5EF4-FFF2-40B4-BE49-F238E27FC236}">
                <a16:creationId xmlns:a16="http://schemas.microsoft.com/office/drawing/2014/main" id="{2C2B70CE-3608-7644-9E94-C0C730F22641}"/>
              </a:ext>
            </a:extLst>
          </p:cNvPr>
          <p:cNvSpPr>
            <a:spLocks noGrp="1"/>
          </p:cNvSpPr>
          <p:nvPr>
            <p:ph sz="half" idx="1" hasCustomPrompt="1"/>
          </p:nvPr>
        </p:nvSpPr>
        <p:spPr>
          <a:xfrm>
            <a:off x="8632810" y="1814485"/>
            <a:ext cx="3559190" cy="3280448"/>
          </a:xfrm>
          <a:custGeom>
            <a:avLst/>
            <a:gdLst>
              <a:gd name="connsiteX0" fmla="*/ 0 w 3559190"/>
              <a:gd name="connsiteY0" fmla="*/ 1640223 h 3280448"/>
              <a:gd name="connsiteX1" fmla="*/ 0 w 3559190"/>
              <a:gd name="connsiteY1" fmla="*/ 1640224 h 3280448"/>
              <a:gd name="connsiteX2" fmla="*/ 0 w 3559190"/>
              <a:gd name="connsiteY2" fmla="*/ 1640224 h 3280448"/>
              <a:gd name="connsiteX3" fmla="*/ 1640224 w 3559190"/>
              <a:gd name="connsiteY3" fmla="*/ 0 h 3280448"/>
              <a:gd name="connsiteX4" fmla="*/ 3559190 w 3559190"/>
              <a:gd name="connsiteY4" fmla="*/ 0 h 3280448"/>
              <a:gd name="connsiteX5" fmla="*/ 3559190 w 3559190"/>
              <a:gd name="connsiteY5" fmla="*/ 3280448 h 3280448"/>
              <a:gd name="connsiteX6" fmla="*/ 1640224 w 3559190"/>
              <a:gd name="connsiteY6" fmla="*/ 3280447 h 3280448"/>
              <a:gd name="connsiteX7" fmla="*/ 8468 w 3559190"/>
              <a:gd name="connsiteY7" fmla="*/ 1807927 h 3280448"/>
              <a:gd name="connsiteX8" fmla="*/ 0 w 3559190"/>
              <a:gd name="connsiteY8" fmla="*/ 1640224 h 3280448"/>
              <a:gd name="connsiteX9" fmla="*/ 8468 w 3559190"/>
              <a:gd name="connsiteY9" fmla="*/ 1472521 h 3280448"/>
              <a:gd name="connsiteX10" fmla="*/ 1640224 w 3559190"/>
              <a:gd name="connsiteY10" fmla="*/ 0 h 328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9190" h="3280448">
                <a:moveTo>
                  <a:pt x="0" y="1640223"/>
                </a:moveTo>
                <a:lnTo>
                  <a:pt x="0" y="1640224"/>
                </a:lnTo>
                <a:lnTo>
                  <a:pt x="0" y="1640224"/>
                </a:lnTo>
                <a:close/>
                <a:moveTo>
                  <a:pt x="1640224" y="0"/>
                </a:moveTo>
                <a:lnTo>
                  <a:pt x="3559190" y="0"/>
                </a:lnTo>
                <a:lnTo>
                  <a:pt x="3559190" y="3280448"/>
                </a:lnTo>
                <a:lnTo>
                  <a:pt x="1640224" y="3280447"/>
                </a:lnTo>
                <a:cubicBezTo>
                  <a:pt x="790970" y="3280447"/>
                  <a:pt x="92464" y="2635020"/>
                  <a:pt x="8468" y="1807927"/>
                </a:cubicBezTo>
                <a:lnTo>
                  <a:pt x="0" y="1640224"/>
                </a:lnTo>
                <a:lnTo>
                  <a:pt x="8468" y="1472521"/>
                </a:lnTo>
                <a:cubicBezTo>
                  <a:pt x="92464" y="645428"/>
                  <a:pt x="790970" y="0"/>
                  <a:pt x="1640224" y="0"/>
                </a:cubicBezTo>
                <a:close/>
              </a:path>
            </a:pathLst>
          </a:custGeom>
          <a:solidFill>
            <a:schemeClr val="accent1"/>
          </a:solidFill>
        </p:spPr>
        <p:txBody>
          <a:bodyPr vert="horz" wrap="square" lIns="792000" tIns="0" rIns="0" bIns="0" rtlCol="0" anchor="ctr" anchorCtr="0">
            <a:noAutofit/>
          </a:bodyPr>
          <a:lstStyle>
            <a:lvl1pPr marL="0" indent="0">
              <a:buNone/>
              <a:defRPr lang="fr-FR" sz="1600" b="1" dirty="0">
                <a:solidFill>
                  <a:schemeClr val="bg1"/>
                </a:solidFill>
              </a:defRPr>
            </a:lvl1pPr>
          </a:lstStyle>
          <a:p>
            <a:pPr lvl="0">
              <a:lnSpc>
                <a:spcPts val="2200"/>
              </a:lnSpc>
            </a:pPr>
            <a:r>
              <a:rPr lang="fr-FR" err="1"/>
              <a:t>Lorem</a:t>
            </a:r>
            <a:r>
              <a:rPr lang="fr-FR"/>
              <a:t> </a:t>
            </a:r>
            <a:r>
              <a:rPr lang="fr-FR" err="1"/>
              <a:t>ipsum</a:t>
            </a:r>
            <a:r>
              <a:rPr lang="fr-FR"/>
              <a:t> </a:t>
            </a:r>
            <a:r>
              <a:rPr lang="fr-FR" err="1"/>
              <a:t>dolor</a:t>
            </a:r>
            <a:r>
              <a:rPr lang="fr-FR"/>
              <a:t> </a:t>
            </a:r>
            <a:r>
              <a:rPr lang="fr-FR" err="1"/>
              <a:t>sit</a:t>
            </a:r>
            <a:br>
              <a:rPr lang="fr-FR"/>
            </a:br>
            <a:r>
              <a:rPr lang="fr-FR" err="1"/>
              <a:t>amet</a:t>
            </a:r>
            <a:r>
              <a:rPr lang="fr-FR"/>
              <a:t>, </a:t>
            </a:r>
            <a:r>
              <a:rPr lang="fr-FR" err="1"/>
              <a:t>consectetuer</a:t>
            </a:r>
            <a:br>
              <a:rPr lang="fr-FR"/>
            </a:br>
            <a:r>
              <a:rPr lang="fr-FR" err="1"/>
              <a:t>adipiscing</a:t>
            </a:r>
            <a:r>
              <a:rPr lang="fr-FR"/>
              <a:t> </a:t>
            </a:r>
            <a:r>
              <a:rPr lang="fr-FR" err="1"/>
              <a:t>elit</a:t>
            </a:r>
            <a:r>
              <a:rPr lang="fr-FR"/>
              <a:t>, </a:t>
            </a:r>
            <a:r>
              <a:rPr lang="fr-FR" err="1"/>
              <a:t>sed</a:t>
            </a:r>
            <a:br>
              <a:rPr lang="fr-FR"/>
            </a:br>
            <a:r>
              <a:rPr lang="fr-FR"/>
              <a:t>diam </a:t>
            </a:r>
            <a:r>
              <a:rPr lang="fr-FR" err="1"/>
              <a:t>nonummy</a:t>
            </a:r>
            <a:r>
              <a:rPr lang="fr-FR"/>
              <a:t> </a:t>
            </a:r>
            <a:r>
              <a:rPr lang="fr-FR" err="1"/>
              <a:t>nibh</a:t>
            </a:r>
            <a:br>
              <a:rPr lang="fr-FR"/>
            </a:br>
            <a:r>
              <a:rPr lang="fr-FR" err="1"/>
              <a:t>euismod</a:t>
            </a:r>
            <a:r>
              <a:rPr lang="fr-FR"/>
              <a:t> </a:t>
            </a:r>
            <a:r>
              <a:rPr lang="fr-FR" err="1"/>
              <a:t>tincidunt</a:t>
            </a:r>
            <a:r>
              <a:rPr lang="fr-FR"/>
              <a:t> ut</a:t>
            </a:r>
            <a:br>
              <a:rPr lang="fr-FR"/>
            </a:br>
            <a:r>
              <a:rPr lang="fr-FR" err="1"/>
              <a:t>laoreet</a:t>
            </a:r>
            <a:r>
              <a:rPr lang="fr-FR"/>
              <a:t> </a:t>
            </a:r>
            <a:r>
              <a:rPr lang="fr-FR" err="1"/>
              <a:t>dolore</a:t>
            </a:r>
            <a:r>
              <a:rPr lang="fr-FR"/>
              <a:t> magna</a:t>
            </a:r>
            <a:br>
              <a:rPr lang="fr-FR"/>
            </a:br>
            <a:r>
              <a:rPr lang="fr-FR" err="1"/>
              <a:t>aliquam</a:t>
            </a:r>
            <a:r>
              <a:rPr lang="fr-FR"/>
              <a:t> erat </a:t>
            </a:r>
            <a:r>
              <a:rPr lang="fr-FR" err="1"/>
              <a:t>volutpat</a:t>
            </a:r>
            <a:r>
              <a:rPr lang="fr-FR"/>
              <a:t>. </a:t>
            </a:r>
            <a:br>
              <a:rPr lang="fr-FR"/>
            </a:br>
            <a:r>
              <a:rPr lang="fr-FR"/>
              <a:t>Ut </a:t>
            </a:r>
            <a:r>
              <a:rPr lang="fr-FR" err="1"/>
              <a:t>wisi</a:t>
            </a:r>
            <a:r>
              <a:rPr lang="fr-FR"/>
              <a:t> </a:t>
            </a:r>
            <a:r>
              <a:rPr lang="fr-FR" err="1"/>
              <a:t>QSDSDenim</a:t>
            </a:r>
            <a:r>
              <a:rPr lang="fr-FR"/>
              <a:t> ad. </a:t>
            </a:r>
          </a:p>
        </p:txBody>
      </p:sp>
      <p:sp>
        <p:nvSpPr>
          <p:cNvPr id="36" name="Espace réservé du contenu 2">
            <a:extLst>
              <a:ext uri="{FF2B5EF4-FFF2-40B4-BE49-F238E27FC236}">
                <a16:creationId xmlns:a16="http://schemas.microsoft.com/office/drawing/2014/main" id="{B157FC8C-8E72-C444-9A6C-63DAF807B7B7}"/>
              </a:ext>
            </a:extLst>
          </p:cNvPr>
          <p:cNvSpPr>
            <a:spLocks noGrp="1"/>
          </p:cNvSpPr>
          <p:nvPr>
            <p:ph sz="half" idx="18" hasCustomPrompt="1"/>
          </p:nvPr>
        </p:nvSpPr>
        <p:spPr>
          <a:xfrm>
            <a:off x="816962" y="3168649"/>
            <a:ext cx="1520494" cy="572121"/>
          </a:xfrm>
          <a:prstGeom prst="rect">
            <a:avLst/>
          </a:prstGeom>
        </p:spPr>
        <p:txBody>
          <a:bodyPr anchor="ctr" anchorCtr="0"/>
          <a:lstStyle>
            <a:lvl1pPr marL="0" indent="0" algn="ctr">
              <a:lnSpc>
                <a:spcPts val="1600"/>
              </a:lnSpc>
              <a:buNone/>
              <a:defRPr sz="3500" b="1" i="0">
                <a:solidFill>
                  <a:schemeClr val="accent2"/>
                </a:solidFill>
                <a:latin typeface="Century Gothic" panose="020B0502020202020204" pitchFamily="34" charset="0"/>
              </a:defRPr>
            </a:lvl1pPr>
            <a:lvl5pPr algn="ctr">
              <a:defRPr b="1" i="0">
                <a:latin typeface="Century Gothic" panose="020B0502020202020204" pitchFamily="34" charset="0"/>
              </a:defRPr>
            </a:lvl5pPr>
          </a:lstStyle>
          <a:p>
            <a:pPr lvl="0"/>
            <a:r>
              <a:rPr lang="fr-FR"/>
              <a:t>95%</a:t>
            </a:r>
          </a:p>
        </p:txBody>
      </p:sp>
      <p:sp>
        <p:nvSpPr>
          <p:cNvPr id="38" name="Espace réservé du contenu 2">
            <a:extLst>
              <a:ext uri="{FF2B5EF4-FFF2-40B4-BE49-F238E27FC236}">
                <a16:creationId xmlns:a16="http://schemas.microsoft.com/office/drawing/2014/main" id="{916931DF-E352-2D43-8D9A-777CA70F10CE}"/>
              </a:ext>
            </a:extLst>
          </p:cNvPr>
          <p:cNvSpPr>
            <a:spLocks noGrp="1"/>
          </p:cNvSpPr>
          <p:nvPr>
            <p:ph sz="half" idx="19" hasCustomPrompt="1"/>
          </p:nvPr>
        </p:nvSpPr>
        <p:spPr>
          <a:xfrm>
            <a:off x="3364716" y="3168649"/>
            <a:ext cx="1528654" cy="572121"/>
          </a:xfrm>
          <a:prstGeom prst="rect">
            <a:avLst/>
          </a:prstGeom>
        </p:spPr>
        <p:txBody>
          <a:bodyPr anchor="ctr" anchorCtr="0"/>
          <a:lstStyle>
            <a:lvl1pPr marL="0" indent="0" algn="ctr">
              <a:lnSpc>
                <a:spcPts val="1600"/>
              </a:lnSpc>
              <a:buNone/>
              <a:defRPr sz="3500" b="1" i="0">
                <a:solidFill>
                  <a:srgbClr val="47BFD9"/>
                </a:solidFill>
                <a:latin typeface="Century Gothic" panose="020B0502020202020204" pitchFamily="34" charset="0"/>
              </a:defRPr>
            </a:lvl1pPr>
            <a:lvl5pPr algn="ctr">
              <a:defRPr b="1" i="0">
                <a:latin typeface="Century Gothic" panose="020B0502020202020204" pitchFamily="34" charset="0"/>
              </a:defRPr>
            </a:lvl5pPr>
          </a:lstStyle>
          <a:p>
            <a:pPr lvl="0"/>
            <a:r>
              <a:rPr lang="fr-FR"/>
              <a:t>36%</a:t>
            </a:r>
          </a:p>
        </p:txBody>
      </p:sp>
      <p:sp>
        <p:nvSpPr>
          <p:cNvPr id="40" name="Espace réservé du contenu 2">
            <a:extLst>
              <a:ext uri="{FF2B5EF4-FFF2-40B4-BE49-F238E27FC236}">
                <a16:creationId xmlns:a16="http://schemas.microsoft.com/office/drawing/2014/main" id="{434E4094-3F52-D44B-96AF-451D714832B4}"/>
              </a:ext>
            </a:extLst>
          </p:cNvPr>
          <p:cNvSpPr>
            <a:spLocks noGrp="1"/>
          </p:cNvSpPr>
          <p:nvPr>
            <p:ph sz="half" idx="20" hasCustomPrompt="1"/>
          </p:nvPr>
        </p:nvSpPr>
        <p:spPr>
          <a:xfrm>
            <a:off x="5907422" y="3168649"/>
            <a:ext cx="1528654" cy="572121"/>
          </a:xfrm>
          <a:prstGeom prst="rect">
            <a:avLst/>
          </a:prstGeom>
        </p:spPr>
        <p:txBody>
          <a:bodyPr anchor="ctr" anchorCtr="0"/>
          <a:lstStyle>
            <a:lvl1pPr marL="0" indent="0" algn="ctr">
              <a:lnSpc>
                <a:spcPts val="1600"/>
              </a:lnSpc>
              <a:buNone/>
              <a:defRPr sz="3500" b="1" i="0">
                <a:solidFill>
                  <a:srgbClr val="91C461"/>
                </a:solidFill>
                <a:latin typeface="Century Gothic" panose="020B0502020202020204" pitchFamily="34" charset="0"/>
              </a:defRPr>
            </a:lvl1pPr>
            <a:lvl5pPr algn="ctr">
              <a:defRPr b="1" i="0">
                <a:latin typeface="Century Gothic" panose="020B0502020202020204" pitchFamily="34" charset="0"/>
              </a:defRPr>
            </a:lvl5pPr>
          </a:lstStyle>
          <a:p>
            <a:pPr lvl="0"/>
            <a:r>
              <a:rPr lang="fr-FR"/>
              <a:t>22%</a:t>
            </a:r>
          </a:p>
        </p:txBody>
      </p:sp>
      <p:pic>
        <p:nvPicPr>
          <p:cNvPr id="16" name="Image 15">
            <a:extLst>
              <a:ext uri="{FF2B5EF4-FFF2-40B4-BE49-F238E27FC236}">
                <a16:creationId xmlns:a16="http://schemas.microsoft.com/office/drawing/2014/main" id="{4132AC26-8E1D-2442-9B5C-352A609E3C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7946155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DACB068-14A3-EC46-8C25-07D15C463242}"/>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22" name="Espace réservé pour une image  2">
            <a:extLst>
              <a:ext uri="{FF2B5EF4-FFF2-40B4-BE49-F238E27FC236}">
                <a16:creationId xmlns:a16="http://schemas.microsoft.com/office/drawing/2014/main" id="{92EAFF21-E0B0-CC42-BDF2-D87A09446BD5}"/>
              </a:ext>
            </a:extLst>
          </p:cNvPr>
          <p:cNvSpPr>
            <a:spLocks noGrp="1"/>
          </p:cNvSpPr>
          <p:nvPr>
            <p:ph type="pic" idx="13" hasCustomPrompt="1"/>
          </p:nvPr>
        </p:nvSpPr>
        <p:spPr>
          <a:xfrm>
            <a:off x="623888" y="1385180"/>
            <a:ext cx="6600071" cy="4695691"/>
          </a:xfrm>
          <a:prstGeom prst="rect">
            <a:avLst/>
          </a:prstGeom>
        </p:spPr>
        <p:txBody>
          <a:bodyPr anchor="ctr" anchorCtr="0"/>
          <a:lstStyle>
            <a:lvl1pPr marL="0" indent="0" algn="ctr">
              <a:buNone/>
              <a:defRPr sz="1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Visual</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Footer of your presentation</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623887" y="608127"/>
            <a:ext cx="10333038" cy="832189"/>
          </a:xfrm>
        </p:spPr>
        <p:txBody>
          <a:bodyPr/>
          <a:lstStyle>
            <a:lvl1pPr>
              <a:defRPr/>
            </a:lvl1pPr>
          </a:lstStyle>
          <a:p>
            <a:r>
              <a:rPr lang="fr-FR" err="1"/>
              <a:t>Title</a:t>
            </a:r>
            <a:r>
              <a:rPr lang="fr-FR"/>
              <a:t> slide in one line (Century Gothic 26 pt)</a:t>
            </a:r>
          </a:p>
        </p:txBody>
      </p:sp>
      <p:sp>
        <p:nvSpPr>
          <p:cNvPr id="21" name="Espace réservé du contenu 20">
            <a:extLst>
              <a:ext uri="{FF2B5EF4-FFF2-40B4-BE49-F238E27FC236}">
                <a16:creationId xmlns:a16="http://schemas.microsoft.com/office/drawing/2014/main" id="{887681B2-3BA5-2A4F-996C-13EBF63FE5BD}"/>
              </a:ext>
            </a:extLst>
          </p:cNvPr>
          <p:cNvSpPr>
            <a:spLocks noGrp="1"/>
          </p:cNvSpPr>
          <p:nvPr>
            <p:ph sz="half" idx="16" hasCustomPrompt="1"/>
          </p:nvPr>
        </p:nvSpPr>
        <p:spPr>
          <a:xfrm>
            <a:off x="6266492" y="2039264"/>
            <a:ext cx="5925508" cy="843538"/>
          </a:xfrm>
          <a:custGeom>
            <a:avLst/>
            <a:gdLst>
              <a:gd name="connsiteX0" fmla="*/ 0 w 5314321"/>
              <a:gd name="connsiteY0" fmla="*/ 421768 h 843538"/>
              <a:gd name="connsiteX1" fmla="*/ 0 w 5314321"/>
              <a:gd name="connsiteY1" fmla="*/ 421769 h 843538"/>
              <a:gd name="connsiteX2" fmla="*/ 0 w 5314321"/>
              <a:gd name="connsiteY2" fmla="*/ 421769 h 843538"/>
              <a:gd name="connsiteX3" fmla="*/ 421769 w 5314321"/>
              <a:gd name="connsiteY3" fmla="*/ 0 h 843538"/>
              <a:gd name="connsiteX4" fmla="*/ 5314321 w 5314321"/>
              <a:gd name="connsiteY4" fmla="*/ 0 h 843538"/>
              <a:gd name="connsiteX5" fmla="*/ 5314321 w 5314321"/>
              <a:gd name="connsiteY5" fmla="*/ 843538 h 843538"/>
              <a:gd name="connsiteX6" fmla="*/ 421769 w 5314321"/>
              <a:gd name="connsiteY6" fmla="*/ 843537 h 843538"/>
              <a:gd name="connsiteX7" fmla="*/ 8569 w 5314321"/>
              <a:gd name="connsiteY7" fmla="*/ 506769 h 843538"/>
              <a:gd name="connsiteX8" fmla="*/ 0 w 5314321"/>
              <a:gd name="connsiteY8" fmla="*/ 421769 h 843538"/>
              <a:gd name="connsiteX9" fmla="*/ 8569 w 5314321"/>
              <a:gd name="connsiteY9" fmla="*/ 336768 h 843538"/>
              <a:gd name="connsiteX10" fmla="*/ 421769 w 5314321"/>
              <a:gd name="connsiteY10" fmla="*/ 0 h 84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4321" h="843538">
                <a:moveTo>
                  <a:pt x="0" y="421768"/>
                </a:moveTo>
                <a:lnTo>
                  <a:pt x="0" y="421769"/>
                </a:lnTo>
                <a:lnTo>
                  <a:pt x="0" y="421769"/>
                </a:lnTo>
                <a:close/>
                <a:moveTo>
                  <a:pt x="421769" y="0"/>
                </a:moveTo>
                <a:lnTo>
                  <a:pt x="5314321" y="0"/>
                </a:lnTo>
                <a:lnTo>
                  <a:pt x="5314321" y="843538"/>
                </a:lnTo>
                <a:lnTo>
                  <a:pt x="421769" y="843537"/>
                </a:lnTo>
                <a:cubicBezTo>
                  <a:pt x="217950" y="843537"/>
                  <a:pt x="47898" y="698963"/>
                  <a:pt x="8569" y="506769"/>
                </a:cubicBezTo>
                <a:lnTo>
                  <a:pt x="0" y="421769"/>
                </a:lnTo>
                <a:lnTo>
                  <a:pt x="8569" y="336768"/>
                </a:lnTo>
                <a:cubicBezTo>
                  <a:pt x="47898" y="144575"/>
                  <a:pt x="217950" y="0"/>
                  <a:pt x="421769" y="0"/>
                </a:cubicBezTo>
                <a:close/>
              </a:path>
            </a:pathLst>
          </a:custGeom>
          <a:solidFill>
            <a:schemeClr val="accent2"/>
          </a:solidFill>
        </p:spPr>
        <p:txBody>
          <a:bodyPr wrap="square" lIns="1007999" anchor="ctr" anchorCtr="0">
            <a:noAutofit/>
          </a:bodyPr>
          <a:lstStyle>
            <a:lvl1pPr marL="0" indent="0" algn="l">
              <a:lnSpc>
                <a:spcPts val="2200"/>
              </a:lnSpc>
              <a:buNone/>
              <a:defRPr sz="1600" b="1" i="0">
                <a:solidFill>
                  <a:schemeClr val="bg1"/>
                </a:solidFill>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33" name="Espace réservé du contenu 32">
            <a:extLst>
              <a:ext uri="{FF2B5EF4-FFF2-40B4-BE49-F238E27FC236}">
                <a16:creationId xmlns:a16="http://schemas.microsoft.com/office/drawing/2014/main" id="{2C1D8664-B20A-A14B-9C50-48C0235CB4F4}"/>
              </a:ext>
            </a:extLst>
          </p:cNvPr>
          <p:cNvSpPr>
            <a:spLocks noGrp="1"/>
          </p:cNvSpPr>
          <p:nvPr>
            <p:ph sz="half" idx="17" hasCustomPrompt="1"/>
          </p:nvPr>
        </p:nvSpPr>
        <p:spPr>
          <a:xfrm>
            <a:off x="6266492" y="3130778"/>
            <a:ext cx="5925508" cy="843538"/>
          </a:xfrm>
          <a:custGeom>
            <a:avLst/>
            <a:gdLst>
              <a:gd name="connsiteX0" fmla="*/ 0 w 5314321"/>
              <a:gd name="connsiteY0" fmla="*/ 421768 h 843538"/>
              <a:gd name="connsiteX1" fmla="*/ 0 w 5314321"/>
              <a:gd name="connsiteY1" fmla="*/ 421769 h 843538"/>
              <a:gd name="connsiteX2" fmla="*/ 0 w 5314321"/>
              <a:gd name="connsiteY2" fmla="*/ 421769 h 843538"/>
              <a:gd name="connsiteX3" fmla="*/ 421769 w 5314321"/>
              <a:gd name="connsiteY3" fmla="*/ 0 h 843538"/>
              <a:gd name="connsiteX4" fmla="*/ 5314321 w 5314321"/>
              <a:gd name="connsiteY4" fmla="*/ 0 h 843538"/>
              <a:gd name="connsiteX5" fmla="*/ 5314321 w 5314321"/>
              <a:gd name="connsiteY5" fmla="*/ 843538 h 843538"/>
              <a:gd name="connsiteX6" fmla="*/ 421769 w 5314321"/>
              <a:gd name="connsiteY6" fmla="*/ 843537 h 843538"/>
              <a:gd name="connsiteX7" fmla="*/ 8569 w 5314321"/>
              <a:gd name="connsiteY7" fmla="*/ 506769 h 843538"/>
              <a:gd name="connsiteX8" fmla="*/ 0 w 5314321"/>
              <a:gd name="connsiteY8" fmla="*/ 421769 h 843538"/>
              <a:gd name="connsiteX9" fmla="*/ 8569 w 5314321"/>
              <a:gd name="connsiteY9" fmla="*/ 336768 h 843538"/>
              <a:gd name="connsiteX10" fmla="*/ 421769 w 5314321"/>
              <a:gd name="connsiteY10" fmla="*/ 0 h 84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4321" h="843538">
                <a:moveTo>
                  <a:pt x="0" y="421768"/>
                </a:moveTo>
                <a:lnTo>
                  <a:pt x="0" y="421769"/>
                </a:lnTo>
                <a:lnTo>
                  <a:pt x="0" y="421769"/>
                </a:lnTo>
                <a:close/>
                <a:moveTo>
                  <a:pt x="421769" y="0"/>
                </a:moveTo>
                <a:lnTo>
                  <a:pt x="5314321" y="0"/>
                </a:lnTo>
                <a:lnTo>
                  <a:pt x="5314321" y="843538"/>
                </a:lnTo>
                <a:lnTo>
                  <a:pt x="421769" y="843537"/>
                </a:lnTo>
                <a:cubicBezTo>
                  <a:pt x="217950" y="843537"/>
                  <a:pt x="47898" y="698963"/>
                  <a:pt x="8569" y="506769"/>
                </a:cubicBezTo>
                <a:lnTo>
                  <a:pt x="0" y="421769"/>
                </a:lnTo>
                <a:lnTo>
                  <a:pt x="8569" y="336768"/>
                </a:lnTo>
                <a:cubicBezTo>
                  <a:pt x="47898" y="144575"/>
                  <a:pt x="217950" y="0"/>
                  <a:pt x="421769" y="0"/>
                </a:cubicBezTo>
                <a:close/>
              </a:path>
            </a:pathLst>
          </a:custGeom>
          <a:solidFill>
            <a:schemeClr val="accent2"/>
          </a:solidFill>
        </p:spPr>
        <p:txBody>
          <a:bodyPr wrap="square" lIns="1007999" anchor="ctr" anchorCtr="0">
            <a:noAutofit/>
          </a:bodyPr>
          <a:lstStyle>
            <a:lvl1pPr marL="0" indent="0" algn="l">
              <a:lnSpc>
                <a:spcPts val="2200"/>
              </a:lnSpc>
              <a:buNone/>
              <a:defRPr sz="1600" b="1" i="0">
                <a:solidFill>
                  <a:schemeClr val="bg1"/>
                </a:solidFill>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35" name="Forme libre 34">
            <a:extLst>
              <a:ext uri="{FF2B5EF4-FFF2-40B4-BE49-F238E27FC236}">
                <a16:creationId xmlns:a16="http://schemas.microsoft.com/office/drawing/2014/main" id="{379A959B-30B1-C24E-944E-AF8C8C56DF20}"/>
              </a:ext>
            </a:extLst>
          </p:cNvPr>
          <p:cNvSpPr/>
          <p:nvPr userDrawn="1"/>
        </p:nvSpPr>
        <p:spPr>
          <a:xfrm rot="18900000">
            <a:off x="6722723" y="3396097"/>
            <a:ext cx="312901" cy="312901"/>
          </a:xfrm>
          <a:custGeom>
            <a:avLst/>
            <a:gdLst>
              <a:gd name="connsiteX0" fmla="*/ 2163652 w 2163778"/>
              <a:gd name="connsiteY0" fmla="*/ 0 h 2163778"/>
              <a:gd name="connsiteX1" fmla="*/ 2163652 w 2163778"/>
              <a:gd name="connsiteY1" fmla="*/ 1910396 h 2163778"/>
              <a:gd name="connsiteX2" fmla="*/ 2163778 w 2163778"/>
              <a:gd name="connsiteY2" fmla="*/ 1910396 h 2163778"/>
              <a:gd name="connsiteX3" fmla="*/ 2163778 w 2163778"/>
              <a:gd name="connsiteY3" fmla="*/ 2163652 h 2163778"/>
              <a:gd name="connsiteX4" fmla="*/ 2163652 w 2163778"/>
              <a:gd name="connsiteY4" fmla="*/ 2163652 h 2163778"/>
              <a:gd name="connsiteX5" fmla="*/ 2163652 w 2163778"/>
              <a:gd name="connsiteY5" fmla="*/ 2163778 h 2163778"/>
              <a:gd name="connsiteX6" fmla="*/ 1910396 w 2163778"/>
              <a:gd name="connsiteY6" fmla="*/ 2163778 h 2163778"/>
              <a:gd name="connsiteX7" fmla="*/ 1910396 w 2163778"/>
              <a:gd name="connsiteY7" fmla="*/ 2163652 h 2163778"/>
              <a:gd name="connsiteX8" fmla="*/ 0 w 2163778"/>
              <a:gd name="connsiteY8" fmla="*/ 2163652 h 2163778"/>
              <a:gd name="connsiteX9" fmla="*/ 0 w 2163778"/>
              <a:gd name="connsiteY9" fmla="*/ 1910396 h 2163778"/>
              <a:gd name="connsiteX10" fmla="*/ 1910396 w 2163778"/>
              <a:gd name="connsiteY10" fmla="*/ 1910396 h 2163778"/>
              <a:gd name="connsiteX11" fmla="*/ 1910396 w 2163778"/>
              <a:gd name="connsiteY11" fmla="*/ 0 h 216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778" h="2163778">
                <a:moveTo>
                  <a:pt x="2163652" y="0"/>
                </a:moveTo>
                <a:lnTo>
                  <a:pt x="2163652" y="1910396"/>
                </a:lnTo>
                <a:lnTo>
                  <a:pt x="2163778" y="1910396"/>
                </a:lnTo>
                <a:lnTo>
                  <a:pt x="2163778" y="2163652"/>
                </a:lnTo>
                <a:lnTo>
                  <a:pt x="2163652" y="2163652"/>
                </a:lnTo>
                <a:lnTo>
                  <a:pt x="2163652" y="2163778"/>
                </a:lnTo>
                <a:lnTo>
                  <a:pt x="1910396" y="2163778"/>
                </a:lnTo>
                <a:lnTo>
                  <a:pt x="1910396" y="2163652"/>
                </a:lnTo>
                <a:lnTo>
                  <a:pt x="0" y="2163652"/>
                </a:lnTo>
                <a:lnTo>
                  <a:pt x="0" y="1910396"/>
                </a:lnTo>
                <a:lnTo>
                  <a:pt x="1910396" y="1910396"/>
                </a:lnTo>
                <a:lnTo>
                  <a:pt x="191039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space réservé du contenu 36">
            <a:extLst>
              <a:ext uri="{FF2B5EF4-FFF2-40B4-BE49-F238E27FC236}">
                <a16:creationId xmlns:a16="http://schemas.microsoft.com/office/drawing/2014/main" id="{4EE9E2AF-CB0A-1C46-AF2B-9F721988A767}"/>
              </a:ext>
            </a:extLst>
          </p:cNvPr>
          <p:cNvSpPr>
            <a:spLocks noGrp="1"/>
          </p:cNvSpPr>
          <p:nvPr>
            <p:ph sz="half" idx="18" hasCustomPrompt="1"/>
          </p:nvPr>
        </p:nvSpPr>
        <p:spPr>
          <a:xfrm>
            <a:off x="6266492" y="4222292"/>
            <a:ext cx="5925508" cy="843538"/>
          </a:xfrm>
          <a:custGeom>
            <a:avLst/>
            <a:gdLst>
              <a:gd name="connsiteX0" fmla="*/ 0 w 5314321"/>
              <a:gd name="connsiteY0" fmla="*/ 421768 h 843538"/>
              <a:gd name="connsiteX1" fmla="*/ 0 w 5314321"/>
              <a:gd name="connsiteY1" fmla="*/ 421769 h 843538"/>
              <a:gd name="connsiteX2" fmla="*/ 0 w 5314321"/>
              <a:gd name="connsiteY2" fmla="*/ 421769 h 843538"/>
              <a:gd name="connsiteX3" fmla="*/ 421769 w 5314321"/>
              <a:gd name="connsiteY3" fmla="*/ 0 h 843538"/>
              <a:gd name="connsiteX4" fmla="*/ 5314321 w 5314321"/>
              <a:gd name="connsiteY4" fmla="*/ 0 h 843538"/>
              <a:gd name="connsiteX5" fmla="*/ 5314321 w 5314321"/>
              <a:gd name="connsiteY5" fmla="*/ 843538 h 843538"/>
              <a:gd name="connsiteX6" fmla="*/ 421769 w 5314321"/>
              <a:gd name="connsiteY6" fmla="*/ 843537 h 843538"/>
              <a:gd name="connsiteX7" fmla="*/ 8569 w 5314321"/>
              <a:gd name="connsiteY7" fmla="*/ 506769 h 843538"/>
              <a:gd name="connsiteX8" fmla="*/ 0 w 5314321"/>
              <a:gd name="connsiteY8" fmla="*/ 421769 h 843538"/>
              <a:gd name="connsiteX9" fmla="*/ 8569 w 5314321"/>
              <a:gd name="connsiteY9" fmla="*/ 336768 h 843538"/>
              <a:gd name="connsiteX10" fmla="*/ 421769 w 5314321"/>
              <a:gd name="connsiteY10" fmla="*/ 0 h 84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4321" h="843538">
                <a:moveTo>
                  <a:pt x="0" y="421768"/>
                </a:moveTo>
                <a:lnTo>
                  <a:pt x="0" y="421769"/>
                </a:lnTo>
                <a:lnTo>
                  <a:pt x="0" y="421769"/>
                </a:lnTo>
                <a:close/>
                <a:moveTo>
                  <a:pt x="421769" y="0"/>
                </a:moveTo>
                <a:lnTo>
                  <a:pt x="5314321" y="0"/>
                </a:lnTo>
                <a:lnTo>
                  <a:pt x="5314321" y="843538"/>
                </a:lnTo>
                <a:lnTo>
                  <a:pt x="421769" y="843537"/>
                </a:lnTo>
                <a:cubicBezTo>
                  <a:pt x="217950" y="843537"/>
                  <a:pt x="47898" y="698963"/>
                  <a:pt x="8569" y="506769"/>
                </a:cubicBezTo>
                <a:lnTo>
                  <a:pt x="0" y="421769"/>
                </a:lnTo>
                <a:lnTo>
                  <a:pt x="8569" y="336768"/>
                </a:lnTo>
                <a:cubicBezTo>
                  <a:pt x="47898" y="144575"/>
                  <a:pt x="217950" y="0"/>
                  <a:pt x="421769" y="0"/>
                </a:cubicBezTo>
                <a:close/>
              </a:path>
            </a:pathLst>
          </a:custGeom>
          <a:solidFill>
            <a:schemeClr val="accent2"/>
          </a:solidFill>
        </p:spPr>
        <p:txBody>
          <a:bodyPr wrap="square" lIns="1007999" anchor="ctr" anchorCtr="0">
            <a:noAutofit/>
          </a:bodyPr>
          <a:lstStyle>
            <a:lvl1pPr marL="0" indent="0" algn="l">
              <a:lnSpc>
                <a:spcPts val="2200"/>
              </a:lnSpc>
              <a:buNone/>
              <a:defRPr sz="1600" b="1" i="0">
                <a:solidFill>
                  <a:schemeClr val="bg1"/>
                </a:solidFill>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39" name="Forme libre 38">
            <a:extLst>
              <a:ext uri="{FF2B5EF4-FFF2-40B4-BE49-F238E27FC236}">
                <a16:creationId xmlns:a16="http://schemas.microsoft.com/office/drawing/2014/main" id="{635A6D6C-8398-FD41-9338-357E85FCA3FB}"/>
              </a:ext>
            </a:extLst>
          </p:cNvPr>
          <p:cNvSpPr/>
          <p:nvPr userDrawn="1"/>
        </p:nvSpPr>
        <p:spPr>
          <a:xfrm rot="18900000">
            <a:off x="6722723" y="4487611"/>
            <a:ext cx="312901" cy="312901"/>
          </a:xfrm>
          <a:custGeom>
            <a:avLst/>
            <a:gdLst>
              <a:gd name="connsiteX0" fmla="*/ 2163652 w 2163778"/>
              <a:gd name="connsiteY0" fmla="*/ 0 h 2163778"/>
              <a:gd name="connsiteX1" fmla="*/ 2163652 w 2163778"/>
              <a:gd name="connsiteY1" fmla="*/ 1910396 h 2163778"/>
              <a:gd name="connsiteX2" fmla="*/ 2163778 w 2163778"/>
              <a:gd name="connsiteY2" fmla="*/ 1910396 h 2163778"/>
              <a:gd name="connsiteX3" fmla="*/ 2163778 w 2163778"/>
              <a:gd name="connsiteY3" fmla="*/ 2163652 h 2163778"/>
              <a:gd name="connsiteX4" fmla="*/ 2163652 w 2163778"/>
              <a:gd name="connsiteY4" fmla="*/ 2163652 h 2163778"/>
              <a:gd name="connsiteX5" fmla="*/ 2163652 w 2163778"/>
              <a:gd name="connsiteY5" fmla="*/ 2163778 h 2163778"/>
              <a:gd name="connsiteX6" fmla="*/ 1910396 w 2163778"/>
              <a:gd name="connsiteY6" fmla="*/ 2163778 h 2163778"/>
              <a:gd name="connsiteX7" fmla="*/ 1910396 w 2163778"/>
              <a:gd name="connsiteY7" fmla="*/ 2163652 h 2163778"/>
              <a:gd name="connsiteX8" fmla="*/ 0 w 2163778"/>
              <a:gd name="connsiteY8" fmla="*/ 2163652 h 2163778"/>
              <a:gd name="connsiteX9" fmla="*/ 0 w 2163778"/>
              <a:gd name="connsiteY9" fmla="*/ 1910396 h 2163778"/>
              <a:gd name="connsiteX10" fmla="*/ 1910396 w 2163778"/>
              <a:gd name="connsiteY10" fmla="*/ 1910396 h 2163778"/>
              <a:gd name="connsiteX11" fmla="*/ 1910396 w 2163778"/>
              <a:gd name="connsiteY11" fmla="*/ 0 h 216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778" h="2163778">
                <a:moveTo>
                  <a:pt x="2163652" y="0"/>
                </a:moveTo>
                <a:lnTo>
                  <a:pt x="2163652" y="1910396"/>
                </a:lnTo>
                <a:lnTo>
                  <a:pt x="2163778" y="1910396"/>
                </a:lnTo>
                <a:lnTo>
                  <a:pt x="2163778" y="2163652"/>
                </a:lnTo>
                <a:lnTo>
                  <a:pt x="2163652" y="2163652"/>
                </a:lnTo>
                <a:lnTo>
                  <a:pt x="2163652" y="2163778"/>
                </a:lnTo>
                <a:lnTo>
                  <a:pt x="1910396" y="2163778"/>
                </a:lnTo>
                <a:lnTo>
                  <a:pt x="1910396" y="2163652"/>
                </a:lnTo>
                <a:lnTo>
                  <a:pt x="0" y="2163652"/>
                </a:lnTo>
                <a:lnTo>
                  <a:pt x="0" y="1910396"/>
                </a:lnTo>
                <a:lnTo>
                  <a:pt x="1910396" y="1910396"/>
                </a:lnTo>
                <a:lnTo>
                  <a:pt x="191039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orme libre 30">
            <a:extLst>
              <a:ext uri="{FF2B5EF4-FFF2-40B4-BE49-F238E27FC236}">
                <a16:creationId xmlns:a16="http://schemas.microsoft.com/office/drawing/2014/main" id="{384F2333-9CCD-414A-865E-9B12A8B4FE17}"/>
              </a:ext>
            </a:extLst>
          </p:cNvPr>
          <p:cNvSpPr/>
          <p:nvPr userDrawn="1"/>
        </p:nvSpPr>
        <p:spPr>
          <a:xfrm rot="18900000">
            <a:off x="6722723" y="2304583"/>
            <a:ext cx="312901" cy="312901"/>
          </a:xfrm>
          <a:custGeom>
            <a:avLst/>
            <a:gdLst>
              <a:gd name="connsiteX0" fmla="*/ 2163652 w 2163778"/>
              <a:gd name="connsiteY0" fmla="*/ 0 h 2163778"/>
              <a:gd name="connsiteX1" fmla="*/ 2163652 w 2163778"/>
              <a:gd name="connsiteY1" fmla="*/ 1910396 h 2163778"/>
              <a:gd name="connsiteX2" fmla="*/ 2163778 w 2163778"/>
              <a:gd name="connsiteY2" fmla="*/ 1910396 h 2163778"/>
              <a:gd name="connsiteX3" fmla="*/ 2163778 w 2163778"/>
              <a:gd name="connsiteY3" fmla="*/ 2163652 h 2163778"/>
              <a:gd name="connsiteX4" fmla="*/ 2163652 w 2163778"/>
              <a:gd name="connsiteY4" fmla="*/ 2163652 h 2163778"/>
              <a:gd name="connsiteX5" fmla="*/ 2163652 w 2163778"/>
              <a:gd name="connsiteY5" fmla="*/ 2163778 h 2163778"/>
              <a:gd name="connsiteX6" fmla="*/ 1910396 w 2163778"/>
              <a:gd name="connsiteY6" fmla="*/ 2163778 h 2163778"/>
              <a:gd name="connsiteX7" fmla="*/ 1910396 w 2163778"/>
              <a:gd name="connsiteY7" fmla="*/ 2163652 h 2163778"/>
              <a:gd name="connsiteX8" fmla="*/ 0 w 2163778"/>
              <a:gd name="connsiteY8" fmla="*/ 2163652 h 2163778"/>
              <a:gd name="connsiteX9" fmla="*/ 0 w 2163778"/>
              <a:gd name="connsiteY9" fmla="*/ 1910396 h 2163778"/>
              <a:gd name="connsiteX10" fmla="*/ 1910396 w 2163778"/>
              <a:gd name="connsiteY10" fmla="*/ 1910396 h 2163778"/>
              <a:gd name="connsiteX11" fmla="*/ 1910396 w 2163778"/>
              <a:gd name="connsiteY11" fmla="*/ 0 h 216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778" h="2163778">
                <a:moveTo>
                  <a:pt x="2163652" y="0"/>
                </a:moveTo>
                <a:lnTo>
                  <a:pt x="2163652" y="1910396"/>
                </a:lnTo>
                <a:lnTo>
                  <a:pt x="2163778" y="1910396"/>
                </a:lnTo>
                <a:lnTo>
                  <a:pt x="2163778" y="2163652"/>
                </a:lnTo>
                <a:lnTo>
                  <a:pt x="2163652" y="2163652"/>
                </a:lnTo>
                <a:lnTo>
                  <a:pt x="2163652" y="2163778"/>
                </a:lnTo>
                <a:lnTo>
                  <a:pt x="1910396" y="2163778"/>
                </a:lnTo>
                <a:lnTo>
                  <a:pt x="1910396" y="2163652"/>
                </a:lnTo>
                <a:lnTo>
                  <a:pt x="0" y="2163652"/>
                </a:lnTo>
                <a:lnTo>
                  <a:pt x="0" y="1910396"/>
                </a:lnTo>
                <a:lnTo>
                  <a:pt x="1910396" y="1910396"/>
                </a:lnTo>
                <a:lnTo>
                  <a:pt x="191039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6F3B9AF0-9594-AD47-B173-9C69553527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17900036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B23183-E551-954D-8EEC-A119D0B2FE34}"/>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22" name="Espace réservé pour une image  2">
            <a:extLst>
              <a:ext uri="{FF2B5EF4-FFF2-40B4-BE49-F238E27FC236}">
                <a16:creationId xmlns:a16="http://schemas.microsoft.com/office/drawing/2014/main" id="{92EAFF21-E0B0-CC42-BDF2-D87A09446BD5}"/>
              </a:ext>
            </a:extLst>
          </p:cNvPr>
          <p:cNvSpPr>
            <a:spLocks noGrp="1"/>
          </p:cNvSpPr>
          <p:nvPr>
            <p:ph type="pic" idx="13" hasCustomPrompt="1"/>
          </p:nvPr>
        </p:nvSpPr>
        <p:spPr>
          <a:xfrm>
            <a:off x="6096000" y="354571"/>
            <a:ext cx="6096000" cy="6080872"/>
          </a:xfrm>
          <a:prstGeom prst="rect">
            <a:avLst/>
          </a:prstGeom>
        </p:spPr>
        <p:txBody>
          <a:bodyPr anchor="ctr" anchorCtr="0"/>
          <a:lstStyle>
            <a:lvl1pPr marL="0" indent="0" algn="ctr">
              <a:buNone/>
              <a:defRPr sz="1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Visual</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Footer of your presentation</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623889" y="590461"/>
            <a:ext cx="5291490" cy="778668"/>
          </a:xfrm>
        </p:spPr>
        <p:txBody>
          <a:bodyPr/>
          <a:lstStyle>
            <a:lvl1pPr>
              <a:defRPr/>
            </a:lvl1pPr>
          </a:lstStyle>
          <a:p>
            <a:r>
              <a:rPr lang="fr-FR" err="1"/>
              <a:t>Title</a:t>
            </a:r>
            <a:r>
              <a:rPr lang="fr-FR"/>
              <a:t> slide in one or </a:t>
            </a:r>
            <a:r>
              <a:rPr lang="fr-FR" err="1"/>
              <a:t>two</a:t>
            </a:r>
            <a:r>
              <a:rPr lang="fr-FR"/>
              <a:t> </a:t>
            </a:r>
            <a:r>
              <a:rPr lang="fr-FR" err="1"/>
              <a:t>lines</a:t>
            </a:r>
            <a:br>
              <a:rPr lang="fr-FR"/>
            </a:br>
            <a:r>
              <a:rPr lang="fr-FR"/>
              <a:t>(Century Gothic 26 pt)</a:t>
            </a:r>
          </a:p>
        </p:txBody>
      </p:sp>
      <p:sp>
        <p:nvSpPr>
          <p:cNvPr id="15" name="Espace réservé du contenu 2">
            <a:extLst>
              <a:ext uri="{FF2B5EF4-FFF2-40B4-BE49-F238E27FC236}">
                <a16:creationId xmlns:a16="http://schemas.microsoft.com/office/drawing/2014/main" id="{C573D3CB-6F51-B64E-8E88-7F18FCF6B167}"/>
              </a:ext>
            </a:extLst>
          </p:cNvPr>
          <p:cNvSpPr>
            <a:spLocks noGrp="1"/>
          </p:cNvSpPr>
          <p:nvPr>
            <p:ph sz="half" idx="1" hasCustomPrompt="1"/>
          </p:nvPr>
        </p:nvSpPr>
        <p:spPr>
          <a:xfrm>
            <a:off x="623888" y="2096021"/>
            <a:ext cx="5291490" cy="3520282"/>
          </a:xfrm>
          <a:prstGeom prst="rect">
            <a:avLst/>
          </a:prstGeom>
        </p:spPr>
        <p:txBody>
          <a:bodyPr/>
          <a:lstStyle>
            <a:lvl1pPr marL="0" indent="0">
              <a:lnSpc>
                <a:spcPts val="2200"/>
              </a:lnSpc>
              <a:spcBef>
                <a:spcPts val="0"/>
              </a:spcBef>
              <a:buFontTx/>
              <a:buNone/>
              <a:defRPr sz="1600"/>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a:t>
            </a:r>
          </a:p>
          <a:p>
            <a:r>
              <a:rPr lang="fr-FR" err="1"/>
              <a:t>consectetuer</a:t>
            </a:r>
            <a:r>
              <a:rPr lang="fr-FR"/>
              <a:t> </a:t>
            </a:r>
            <a:r>
              <a:rPr lang="fr-FR" err="1"/>
              <a:t>adipiscing</a:t>
            </a:r>
            <a:r>
              <a:rPr lang="fr-FR"/>
              <a:t> </a:t>
            </a:r>
            <a:r>
              <a:rPr lang="fr-FR" err="1"/>
              <a:t>elit</a:t>
            </a:r>
            <a:r>
              <a:rPr lang="fr-FR"/>
              <a:t>, </a:t>
            </a:r>
            <a:r>
              <a:rPr lang="fr-FR" err="1"/>
              <a:t>sed</a:t>
            </a:r>
            <a:r>
              <a:rPr lang="fr-FR"/>
              <a:t> diam</a:t>
            </a:r>
          </a:p>
          <a:p>
            <a:endParaRPr lang="fr-FR"/>
          </a:p>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a:t>
            </a:r>
          </a:p>
          <a:p>
            <a:r>
              <a:rPr lang="fr-FR" err="1"/>
              <a:t>consectetuer</a:t>
            </a:r>
            <a:r>
              <a:rPr lang="fr-FR"/>
              <a:t> </a:t>
            </a:r>
            <a:r>
              <a:rPr lang="fr-FR" err="1"/>
              <a:t>adipiscing</a:t>
            </a:r>
            <a:r>
              <a:rPr lang="fr-FR"/>
              <a:t> </a:t>
            </a:r>
            <a:r>
              <a:rPr lang="fr-FR" err="1"/>
              <a:t>elit</a:t>
            </a:r>
            <a:r>
              <a:rPr lang="fr-FR"/>
              <a:t>, </a:t>
            </a:r>
            <a:r>
              <a:rPr lang="fr-FR" err="1"/>
              <a:t>sed</a:t>
            </a:r>
            <a:r>
              <a:rPr lang="fr-FR"/>
              <a:t> diam</a:t>
            </a:r>
          </a:p>
          <a:p>
            <a:endParaRPr lang="fr-FR"/>
          </a:p>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a:t>
            </a:r>
          </a:p>
          <a:p>
            <a:r>
              <a:rPr lang="fr-FR" err="1"/>
              <a:t>consectetuer</a:t>
            </a:r>
            <a:r>
              <a:rPr lang="fr-FR"/>
              <a:t> </a:t>
            </a:r>
            <a:r>
              <a:rPr lang="fr-FR" err="1"/>
              <a:t>adipiscing</a:t>
            </a:r>
            <a:r>
              <a:rPr lang="fr-FR"/>
              <a:t> </a:t>
            </a:r>
            <a:r>
              <a:rPr lang="fr-FR" err="1"/>
              <a:t>elit</a:t>
            </a:r>
            <a:r>
              <a:rPr lang="fr-FR"/>
              <a:t>, </a:t>
            </a:r>
            <a:r>
              <a:rPr lang="fr-FR" err="1"/>
              <a:t>sed</a:t>
            </a:r>
            <a:r>
              <a:rPr lang="fr-FR"/>
              <a:t> diam</a:t>
            </a:r>
          </a:p>
          <a:p>
            <a:endParaRPr lang="fr-FR"/>
          </a:p>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a:t>
            </a:r>
          </a:p>
          <a:p>
            <a:r>
              <a:rPr lang="fr-FR" err="1"/>
              <a:t>consectetuer</a:t>
            </a:r>
            <a:r>
              <a:rPr lang="fr-FR"/>
              <a:t> </a:t>
            </a:r>
            <a:r>
              <a:rPr lang="fr-FR" err="1"/>
              <a:t>adipiscing</a:t>
            </a:r>
            <a:r>
              <a:rPr lang="fr-FR"/>
              <a:t> </a:t>
            </a:r>
            <a:r>
              <a:rPr lang="fr-FR" err="1"/>
              <a:t>elit</a:t>
            </a:r>
            <a:r>
              <a:rPr lang="fr-FR"/>
              <a:t>, </a:t>
            </a:r>
            <a:r>
              <a:rPr lang="fr-FR" err="1"/>
              <a:t>sed</a:t>
            </a:r>
            <a:r>
              <a:rPr lang="fr-FR"/>
              <a:t> diam</a:t>
            </a:r>
          </a:p>
          <a:p>
            <a:endParaRPr lang="fr-FR"/>
          </a:p>
        </p:txBody>
      </p:sp>
      <p:sp>
        <p:nvSpPr>
          <p:cNvPr id="41" name="Espace réservé du contenu 40">
            <a:extLst>
              <a:ext uri="{FF2B5EF4-FFF2-40B4-BE49-F238E27FC236}">
                <a16:creationId xmlns:a16="http://schemas.microsoft.com/office/drawing/2014/main" id="{37E9F77B-47AC-094C-954D-9FD32172B302}"/>
              </a:ext>
            </a:extLst>
          </p:cNvPr>
          <p:cNvSpPr>
            <a:spLocks noGrp="1"/>
          </p:cNvSpPr>
          <p:nvPr>
            <p:ph sz="half" idx="14" hasCustomPrompt="1"/>
          </p:nvPr>
        </p:nvSpPr>
        <p:spPr>
          <a:xfrm>
            <a:off x="6096000" y="1847334"/>
            <a:ext cx="3075601" cy="4233538"/>
          </a:xfrm>
          <a:custGeom>
            <a:avLst/>
            <a:gdLst>
              <a:gd name="connsiteX0" fmla="*/ 0 w 3075601"/>
              <a:gd name="connsiteY0" fmla="*/ 0 h 4233538"/>
              <a:gd name="connsiteX1" fmla="*/ 1485703 w 3075601"/>
              <a:gd name="connsiteY1" fmla="*/ 0 h 4233538"/>
              <a:gd name="connsiteX2" fmla="*/ 3075601 w 3075601"/>
              <a:gd name="connsiteY2" fmla="*/ 1589898 h 4233538"/>
              <a:gd name="connsiteX3" fmla="*/ 3075601 w 3075601"/>
              <a:gd name="connsiteY3" fmla="*/ 4233538 h 4233538"/>
              <a:gd name="connsiteX4" fmla="*/ 0 w 3075601"/>
              <a:gd name="connsiteY4" fmla="*/ 4233538 h 423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601" h="4233538">
                <a:moveTo>
                  <a:pt x="0" y="0"/>
                </a:moveTo>
                <a:lnTo>
                  <a:pt x="1485703" y="0"/>
                </a:lnTo>
                <a:cubicBezTo>
                  <a:pt x="2363779" y="0"/>
                  <a:pt x="3075601" y="711822"/>
                  <a:pt x="3075601" y="1589898"/>
                </a:cubicBezTo>
                <a:lnTo>
                  <a:pt x="3075601" y="4233538"/>
                </a:lnTo>
                <a:lnTo>
                  <a:pt x="0" y="4233538"/>
                </a:lnTo>
                <a:close/>
              </a:path>
            </a:pathLst>
          </a:custGeom>
          <a:solidFill>
            <a:schemeClr val="accent1"/>
          </a:solidFill>
        </p:spPr>
        <p:txBody>
          <a:bodyPr wrap="square" lIns="432000" tIns="720000" rIns="576000" anchor="t" anchorCtr="0">
            <a:noAutofit/>
          </a:bodyPr>
          <a:lstStyle>
            <a:lvl1pPr marL="0" indent="0" algn="l">
              <a:lnSpc>
                <a:spcPts val="2200"/>
              </a:lnSpc>
              <a:spcBef>
                <a:spcPts val="0"/>
              </a:spcBef>
              <a:buFontTx/>
              <a:buNone/>
              <a:defRPr sz="1600" b="1" i="0">
                <a:solidFill>
                  <a:schemeClr val="bg1"/>
                </a:solidFill>
                <a:latin typeface="Century Gothic" panose="020B0502020202020204" pitchFamily="34" charset="0"/>
              </a:defRPr>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a:t>
            </a:r>
            <a:br>
              <a:rPr lang="fr-FR"/>
            </a:br>
            <a:r>
              <a:rPr lang="fr-FR"/>
              <a:t>tuer </a:t>
            </a:r>
            <a:r>
              <a:rPr lang="fr-FR" err="1"/>
              <a:t>adipiscing</a:t>
            </a:r>
            <a:r>
              <a:rPr lang="fr-FR"/>
              <a:t> </a:t>
            </a:r>
            <a:r>
              <a:rPr lang="fr-FR" err="1"/>
              <a:t>elit</a:t>
            </a:r>
            <a:r>
              <a:rPr lang="fr-FR"/>
              <a:t>, </a:t>
            </a:r>
            <a:r>
              <a:rPr lang="fr-FR" err="1"/>
              <a:t>sed</a:t>
            </a:r>
            <a:r>
              <a:rPr lang="fr-FR"/>
              <a:t> diam </a:t>
            </a:r>
            <a:r>
              <a:rPr lang="fr-FR" err="1"/>
              <a:t>nonum</a:t>
            </a:r>
            <a:br>
              <a:rPr lang="fr-FR"/>
            </a:br>
            <a:r>
              <a:rPr lang="fr-FR" err="1"/>
              <a:t>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a:t>
            </a:r>
            <a:br>
              <a:rPr lang="fr-FR"/>
            </a:br>
            <a:r>
              <a:rPr lang="fr-FR" err="1"/>
              <a:t>quam</a:t>
            </a:r>
            <a:r>
              <a:rPr lang="fr-FR"/>
              <a:t> erat </a:t>
            </a:r>
            <a:r>
              <a:rPr lang="fr-FR" err="1"/>
              <a:t>volutpat</a:t>
            </a:r>
            <a:r>
              <a:rPr lang="fr-FR"/>
              <a:t>. Ut </a:t>
            </a:r>
            <a:r>
              <a:rPr lang="fr-FR" err="1"/>
              <a:t>wisi</a:t>
            </a:r>
            <a:r>
              <a:rPr lang="fr-FR"/>
              <a:t> </a:t>
            </a:r>
            <a:r>
              <a:rPr lang="fr-FR" err="1"/>
              <a:t>enim</a:t>
            </a:r>
            <a:r>
              <a:rPr lang="fr-FR"/>
              <a:t> ad</a:t>
            </a:r>
          </a:p>
        </p:txBody>
      </p:sp>
      <p:pic>
        <p:nvPicPr>
          <p:cNvPr id="12" name="Image 11">
            <a:extLst>
              <a:ext uri="{FF2B5EF4-FFF2-40B4-BE49-F238E27FC236}">
                <a16:creationId xmlns:a16="http://schemas.microsoft.com/office/drawing/2014/main" id="{FE990867-D081-064B-B424-C2BE405FB0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34240534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apositive de fin">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82DCC05-9DFF-AA4E-AFA9-3D1A2B13D6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08810" y="1792790"/>
            <a:ext cx="3391829" cy="3391829"/>
          </a:xfrm>
          <a:prstGeom prst="rect">
            <a:avLst/>
          </a:prstGeom>
        </p:spPr>
      </p:pic>
    </p:spTree>
    <p:extLst>
      <p:ext uri="{BB962C8B-B14F-4D97-AF65-F5344CB8AC3E}">
        <p14:creationId xmlns:p14="http://schemas.microsoft.com/office/powerpoint/2010/main" val="22026921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SR BREAK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85C043-542B-8C0D-44C1-79CCEB39B68F}"/>
              </a:ext>
            </a:extLst>
          </p:cNvPr>
          <p:cNvSpPr/>
          <p:nvPr userDrawn="1"/>
        </p:nvSpPr>
        <p:spPr>
          <a:xfrm>
            <a:off x="0" y="6223567"/>
            <a:ext cx="12192000" cy="634432"/>
          </a:xfrm>
          <a:prstGeom prst="rect">
            <a:avLst/>
          </a:prstGeom>
          <a:gradFill>
            <a:gsLst>
              <a:gs pos="32000">
                <a:srgbClr val="242269"/>
              </a:gs>
              <a:gs pos="0">
                <a:srgbClr val="242269">
                  <a:alpha val="0"/>
                </a:srgbClr>
              </a:gs>
              <a:gs pos="100000">
                <a:srgbClr val="24226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algn="l">
              <a:lnSpc>
                <a:spcPts val="2200"/>
              </a:lnSpc>
            </a:pPr>
            <a:endParaRPr lang="fr-FR" sz="1600" b="1" i="0" err="1">
              <a:latin typeface="Century Gothic" panose="020B0502020202020204" pitchFamily="34" charset="0"/>
            </a:endParaRPr>
          </a:p>
        </p:txBody>
      </p:sp>
      <p:pic>
        <p:nvPicPr>
          <p:cNvPr id="3" name="Image 2">
            <a:extLst>
              <a:ext uri="{FF2B5EF4-FFF2-40B4-BE49-F238E27FC236}">
                <a16:creationId xmlns:a16="http://schemas.microsoft.com/office/drawing/2014/main" id="{5F35AAD1-FF49-6A60-1E99-219D09C3E6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1495" y="6237045"/>
            <a:ext cx="1702547" cy="568875"/>
          </a:xfrm>
          <a:prstGeom prst="rect">
            <a:avLst/>
          </a:prstGeom>
        </p:spPr>
      </p:pic>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DOING BUSINESS RESPONSIBLY</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4" name="ZoneTexte 3">
            <a:extLst>
              <a:ext uri="{FF2B5EF4-FFF2-40B4-BE49-F238E27FC236}">
                <a16:creationId xmlns:a16="http://schemas.microsoft.com/office/drawing/2014/main" id="{3DF9A7FA-0440-F44F-8513-5E831B3D54B5}"/>
              </a:ext>
            </a:extLst>
          </p:cNvPr>
          <p:cNvSpPr txBox="1"/>
          <p:nvPr userDrawn="1"/>
        </p:nvSpPr>
        <p:spPr>
          <a:xfrm>
            <a:off x="-2832410" y="3300761"/>
            <a:ext cx="184731" cy="369332"/>
          </a:xfrm>
          <a:prstGeom prst="rect">
            <a:avLst/>
          </a:prstGeom>
          <a:noFill/>
        </p:spPr>
        <p:txBody>
          <a:bodyPr wrap="none" rtlCol="0">
            <a:spAutoFit/>
          </a:bodyPr>
          <a:lstStyle/>
          <a:p>
            <a:endParaRPr lang="fr-FR"/>
          </a:p>
        </p:txBody>
      </p:sp>
      <p:sp>
        <p:nvSpPr>
          <p:cNvPr id="15" name="Titre 1">
            <a:extLst>
              <a:ext uri="{FF2B5EF4-FFF2-40B4-BE49-F238E27FC236}">
                <a16:creationId xmlns:a16="http://schemas.microsoft.com/office/drawing/2014/main" id="{EF524757-EECA-4F40-BDFA-B98E2898C5B2}"/>
              </a:ext>
            </a:extLst>
          </p:cNvPr>
          <p:cNvSpPr>
            <a:spLocks noGrp="1"/>
          </p:cNvSpPr>
          <p:nvPr>
            <p:ph type="ctrTitle" hasCustomPrompt="1"/>
          </p:nvPr>
        </p:nvSpPr>
        <p:spPr>
          <a:xfrm>
            <a:off x="623888" y="1052513"/>
            <a:ext cx="6555509" cy="2216622"/>
          </a:xfrm>
        </p:spPr>
        <p:txBody>
          <a:bodyPr anchor="t" anchorCtr="0"/>
          <a:lstStyle>
            <a:lvl1pPr algn="l">
              <a:lnSpc>
                <a:spcPts val="10000"/>
              </a:lnSpc>
              <a:defRPr sz="9600">
                <a:solidFill>
                  <a:schemeClr val="bg1"/>
                </a:solidFill>
              </a:defRPr>
            </a:lvl1pPr>
          </a:lstStyle>
          <a:p>
            <a:r>
              <a:rPr lang="fr-FR" err="1"/>
              <a:t>Title</a:t>
            </a:r>
            <a:endParaRPr lang="fr-FR"/>
          </a:p>
        </p:txBody>
      </p:sp>
    </p:spTree>
    <p:extLst>
      <p:ext uri="{BB962C8B-B14F-4D97-AF65-F5344CB8AC3E}">
        <p14:creationId xmlns:p14="http://schemas.microsoft.com/office/powerpoint/2010/main" val="3967838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SR LIGHT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78C545-A2A9-FA40-3DE6-46FF06E4A439}"/>
              </a:ext>
            </a:extLst>
          </p:cNvPr>
          <p:cNvSpPr/>
          <p:nvPr userDrawn="1"/>
        </p:nvSpPr>
        <p:spPr>
          <a:xfrm>
            <a:off x="0" y="6230145"/>
            <a:ext cx="12192000" cy="634432"/>
          </a:xfrm>
          <a:prstGeom prst="rect">
            <a:avLst/>
          </a:prstGeom>
          <a:gradFill>
            <a:gsLst>
              <a:gs pos="32000">
                <a:srgbClr val="242269"/>
              </a:gs>
              <a:gs pos="0">
                <a:srgbClr val="242269">
                  <a:alpha val="0"/>
                </a:srgbClr>
              </a:gs>
              <a:gs pos="100000">
                <a:srgbClr val="24226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algn="l">
              <a:lnSpc>
                <a:spcPts val="2200"/>
              </a:lnSpc>
            </a:pPr>
            <a:endParaRPr lang="fr-FR" sz="1600" b="1" i="0" err="1">
              <a:latin typeface="Century Gothic" panose="020B0502020202020204" pitchFamily="34" charset="0"/>
            </a:endParaRPr>
          </a:p>
        </p:txBody>
      </p:sp>
      <p:pic>
        <p:nvPicPr>
          <p:cNvPr id="4" name="Image 3">
            <a:extLst>
              <a:ext uri="{FF2B5EF4-FFF2-40B4-BE49-F238E27FC236}">
                <a16:creationId xmlns:a16="http://schemas.microsoft.com/office/drawing/2014/main" id="{51628D7B-C24D-75BB-F978-C833FB9AC1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1495" y="6243623"/>
            <a:ext cx="1702547" cy="568875"/>
          </a:xfrm>
          <a:prstGeom prst="rect">
            <a:avLst/>
          </a:prstGeom>
        </p:spPr>
      </p:pic>
      <p:sp>
        <p:nvSpPr>
          <p:cNvPr id="2" name="Title 1">
            <a:extLst>
              <a:ext uri="{FF2B5EF4-FFF2-40B4-BE49-F238E27FC236}">
                <a16:creationId xmlns:a16="http://schemas.microsoft.com/office/drawing/2014/main" id="{67813513-8431-ED26-D584-E94FAFD0F6D0}"/>
              </a:ext>
            </a:extLst>
          </p:cNvPr>
          <p:cNvSpPr>
            <a:spLocks noGrp="1"/>
          </p:cNvSpPr>
          <p:nvPr>
            <p:ph type="title"/>
          </p:nvPr>
        </p:nvSpPr>
        <p:spPr>
          <a:xfrm>
            <a:off x="623887" y="663179"/>
            <a:ext cx="10944225" cy="778668"/>
          </a:xfrm>
        </p:spPr>
        <p:txBody>
          <a:bodyPr/>
          <a:lstStyle>
            <a:lvl1pPr>
              <a:lnSpc>
                <a:spcPts val="4000"/>
              </a:lnSpc>
              <a:defRPr sz="3600"/>
            </a:lvl1pPr>
          </a:lstStyle>
          <a:p>
            <a:r>
              <a:rPr lang="en-GB"/>
              <a:t>Click to edit Master title style</a:t>
            </a:r>
            <a:endParaRPr lang="en-DK"/>
          </a:p>
        </p:txBody>
      </p:sp>
      <p:sp>
        <p:nvSpPr>
          <p:cNvPr id="9" name="Espace réservé du numéro de diapositive 5">
            <a:extLst>
              <a:ext uri="{FF2B5EF4-FFF2-40B4-BE49-F238E27FC236}">
                <a16:creationId xmlns:a16="http://schemas.microsoft.com/office/drawing/2014/main" id="{1E07C747-A7A3-FA16-589E-1ADE0A13F60C}"/>
              </a:ext>
            </a:extLst>
          </p:cNvPr>
          <p:cNvSpPr>
            <a:spLocks noGrp="1"/>
          </p:cNvSpPr>
          <p:nvPr>
            <p:ph type="sldNum" sz="quarter" idx="12"/>
          </p:nvPr>
        </p:nvSpPr>
        <p:spPr>
          <a:xfrm>
            <a:off x="623888" y="6292010"/>
            <a:ext cx="411956" cy="365125"/>
          </a:xfrm>
        </p:spPr>
        <p:txBody>
          <a:bodyPr/>
          <a:lstStyle/>
          <a:p>
            <a:fld id="{151E75B2-1F5F-104D-81CC-0E99E60AEADE}" type="slidenum">
              <a:rPr lang="fr-FR" smtClean="0"/>
              <a:t>‹#›</a:t>
            </a:fld>
            <a:endParaRPr lang="fr-FR"/>
          </a:p>
        </p:txBody>
      </p:sp>
    </p:spTree>
    <p:extLst>
      <p:ext uri="{BB962C8B-B14F-4D97-AF65-F5344CB8AC3E}">
        <p14:creationId xmlns:p14="http://schemas.microsoft.com/office/powerpoint/2010/main" val="3772387053"/>
      </p:ext>
    </p:extLst>
  </p:cSld>
  <p:clrMapOvr>
    <a:masterClrMapping/>
  </p:clrMapOvr>
  <p:extLst>
    <p:ext uri="{DCECCB84-F9BA-43D5-87BE-67443E8EF086}">
      <p15:sldGuideLst xmlns:p15="http://schemas.microsoft.com/office/powerpoint/2012/main">
        <p15:guide id="1" orient="horz" pos="867">
          <p15:clr>
            <a:srgbClr val="FBAE40"/>
          </p15:clr>
        </p15:guide>
        <p15:guide id="2" orient="horz" pos="125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Forme libre 10">
            <a:extLst>
              <a:ext uri="{FF2B5EF4-FFF2-40B4-BE49-F238E27FC236}">
                <a16:creationId xmlns:a16="http://schemas.microsoft.com/office/drawing/2014/main" id="{771D75BF-7A6F-BE42-ACAC-003607FCD76F}"/>
              </a:ext>
            </a:extLst>
          </p:cNvPr>
          <p:cNvSpPr/>
          <p:nvPr userDrawn="1"/>
        </p:nvSpPr>
        <p:spPr>
          <a:xfrm>
            <a:off x="1235075" y="2"/>
            <a:ext cx="5494236" cy="5461251"/>
          </a:xfrm>
          <a:custGeom>
            <a:avLst/>
            <a:gdLst>
              <a:gd name="connsiteX0" fmla="*/ 3533858 w 5494236"/>
              <a:gd name="connsiteY0" fmla="*/ 0 h 5461251"/>
              <a:gd name="connsiteX1" fmla="*/ 5492795 w 5494236"/>
              <a:gd name="connsiteY1" fmla="*/ 0 h 5461251"/>
              <a:gd name="connsiteX2" fmla="*/ 5494236 w 5494236"/>
              <a:gd name="connsiteY2" fmla="*/ 56984 h 5461251"/>
              <a:gd name="connsiteX3" fmla="*/ 89969 w 5494236"/>
              <a:gd name="connsiteY3" fmla="*/ 5461251 h 5461251"/>
              <a:gd name="connsiteX4" fmla="*/ 0 w 5494236"/>
              <a:gd name="connsiteY4" fmla="*/ 5458976 h 5461251"/>
              <a:gd name="connsiteX5" fmla="*/ 0 w 5494236"/>
              <a:gd name="connsiteY5" fmla="*/ 3500039 h 5461251"/>
              <a:gd name="connsiteX6" fmla="*/ 89970 w 5494236"/>
              <a:gd name="connsiteY6" fmla="*/ 3502314 h 5461251"/>
              <a:gd name="connsiteX7" fmla="*/ 3535299 w 5494236"/>
              <a:gd name="connsiteY7" fmla="*/ 56985 h 546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4236" h="5461251">
                <a:moveTo>
                  <a:pt x="3533858" y="0"/>
                </a:moveTo>
                <a:lnTo>
                  <a:pt x="5492795" y="0"/>
                </a:lnTo>
                <a:lnTo>
                  <a:pt x="5494236" y="56984"/>
                </a:lnTo>
                <a:cubicBezTo>
                  <a:pt x="5494236" y="3041678"/>
                  <a:pt x="3074663" y="5461251"/>
                  <a:pt x="89969" y="5461251"/>
                </a:cubicBezTo>
                <a:lnTo>
                  <a:pt x="0" y="5458976"/>
                </a:lnTo>
                <a:lnTo>
                  <a:pt x="0" y="3500039"/>
                </a:lnTo>
                <a:lnTo>
                  <a:pt x="89970" y="3502314"/>
                </a:lnTo>
                <a:cubicBezTo>
                  <a:pt x="1992773" y="3502314"/>
                  <a:pt x="3535299" y="1959788"/>
                  <a:pt x="3535299" y="5698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2A0B7D4B-25AB-3B40-9FA9-856250EFE26C}"/>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p>
            <a:r>
              <a:rPr lang="fr-FR" err="1"/>
              <a:t>Footer</a:t>
            </a:r>
            <a:r>
              <a:rPr lang="fr-FR"/>
              <a:t> of </a:t>
            </a:r>
            <a:r>
              <a:rPr lang="fr-FR" err="1"/>
              <a:t>your</a:t>
            </a:r>
            <a:r>
              <a:rPr lang="fr-FR"/>
              <a:t> </a:t>
            </a:r>
            <a:r>
              <a:rPr lang="fr-FR" err="1"/>
              <a:t>presentation</a:t>
            </a:r>
            <a:endParaRPr lang="fr-F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12" name="Titre 1">
            <a:extLst>
              <a:ext uri="{FF2B5EF4-FFF2-40B4-BE49-F238E27FC236}">
                <a16:creationId xmlns:a16="http://schemas.microsoft.com/office/drawing/2014/main" id="{1F9B6917-3135-5543-BB21-7EE5160354CC}"/>
              </a:ext>
            </a:extLst>
          </p:cNvPr>
          <p:cNvSpPr>
            <a:spLocks noGrp="1"/>
          </p:cNvSpPr>
          <p:nvPr>
            <p:ph type="ctrTitle" hasCustomPrompt="1"/>
          </p:nvPr>
        </p:nvSpPr>
        <p:spPr>
          <a:xfrm>
            <a:off x="1235075" y="931898"/>
            <a:ext cx="10475913" cy="2216622"/>
          </a:xfrm>
        </p:spPr>
        <p:txBody>
          <a:bodyPr anchor="t" anchorCtr="0"/>
          <a:lstStyle>
            <a:lvl1pPr algn="l">
              <a:lnSpc>
                <a:spcPts val="5200"/>
              </a:lnSpc>
              <a:defRPr sz="4100">
                <a:solidFill>
                  <a:schemeClr val="accent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sp>
        <p:nvSpPr>
          <p:cNvPr id="13" name="Sous-titre 2">
            <a:extLst>
              <a:ext uri="{FF2B5EF4-FFF2-40B4-BE49-F238E27FC236}">
                <a16:creationId xmlns:a16="http://schemas.microsoft.com/office/drawing/2014/main" id="{746828C2-E0B2-C841-B815-1229645D7E1E}"/>
              </a:ext>
            </a:extLst>
          </p:cNvPr>
          <p:cNvSpPr>
            <a:spLocks noGrp="1"/>
          </p:cNvSpPr>
          <p:nvPr>
            <p:ph type="subTitle" idx="1" hasCustomPrompt="1"/>
          </p:nvPr>
        </p:nvSpPr>
        <p:spPr>
          <a:xfrm>
            <a:off x="1235075" y="3805491"/>
            <a:ext cx="10475913" cy="1655762"/>
          </a:xfrm>
          <a:prstGeom prst="rect">
            <a:avLst/>
          </a:prstGeom>
        </p:spPr>
        <p:txBody>
          <a:bodyPr/>
          <a:lstStyle>
            <a:lvl1pPr marL="0" indent="0" algn="l">
              <a:lnSpc>
                <a:spcPct val="100000"/>
              </a:lnSpc>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pic>
        <p:nvPicPr>
          <p:cNvPr id="15" name="Image 14">
            <a:extLst>
              <a:ext uri="{FF2B5EF4-FFF2-40B4-BE49-F238E27FC236}">
                <a16:creationId xmlns:a16="http://schemas.microsoft.com/office/drawing/2014/main" id="{877DD647-82ED-0748-938D-2AD451547B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32960121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DCE3E9-F700-43A1-D079-CADF08CCCF5D}"/>
              </a:ext>
            </a:extLst>
          </p:cNvPr>
          <p:cNvSpPr/>
          <p:nvPr userDrawn="1"/>
        </p:nvSpPr>
        <p:spPr>
          <a:xfrm>
            <a:off x="0" y="6230145"/>
            <a:ext cx="12192000" cy="634432"/>
          </a:xfrm>
          <a:prstGeom prst="rect">
            <a:avLst/>
          </a:prstGeom>
          <a:gradFill>
            <a:gsLst>
              <a:gs pos="32000">
                <a:srgbClr val="242269"/>
              </a:gs>
              <a:gs pos="0">
                <a:srgbClr val="242269">
                  <a:alpha val="0"/>
                </a:srgbClr>
              </a:gs>
              <a:gs pos="100000">
                <a:srgbClr val="24226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algn="l">
              <a:lnSpc>
                <a:spcPts val="2200"/>
              </a:lnSpc>
            </a:pPr>
            <a:endParaRPr lang="fr-FR" sz="1600" b="1" i="0" err="1">
              <a:latin typeface="Century Gothic" panose="020B0502020202020204" pitchFamily="34" charset="0"/>
            </a:endParaRPr>
          </a:p>
        </p:txBody>
      </p:sp>
      <p:pic>
        <p:nvPicPr>
          <p:cNvPr id="3" name="Image 2">
            <a:extLst>
              <a:ext uri="{FF2B5EF4-FFF2-40B4-BE49-F238E27FC236}">
                <a16:creationId xmlns:a16="http://schemas.microsoft.com/office/drawing/2014/main" id="{3106EE20-7332-AA84-D60C-D62FEBE101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1495" y="6243623"/>
            <a:ext cx="1702547" cy="568875"/>
          </a:xfrm>
          <a:prstGeom prst="rect">
            <a:avLst/>
          </a:prstGeom>
        </p:spPr>
      </p:pic>
    </p:spTree>
    <p:extLst>
      <p:ext uri="{BB962C8B-B14F-4D97-AF65-F5344CB8AC3E}">
        <p14:creationId xmlns:p14="http://schemas.microsoft.com/office/powerpoint/2010/main" val="16354461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43B9F1B-7F6A-DB49-8DA0-664B2686EFEF}"/>
              </a:ext>
            </a:extLst>
          </p:cNvPr>
          <p:cNvSpPr/>
          <p:nvPr userDrawn="1"/>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a:extLst>
              <a:ext uri="{FF2B5EF4-FFF2-40B4-BE49-F238E27FC236}">
                <a16:creationId xmlns:a16="http://schemas.microsoft.com/office/drawing/2014/main" id="{B7184DD8-EFD8-C44D-B9A2-96E5FF589B36}"/>
              </a:ext>
            </a:extLst>
          </p:cNvPr>
          <p:cNvSpPr>
            <a:spLocks noGrp="1"/>
          </p:cNvSpPr>
          <p:nvPr>
            <p:ph type="dt" sz="half" idx="10"/>
          </p:nvPr>
        </p:nvSpPr>
        <p:spPr>
          <a:xfrm>
            <a:off x="1235075" y="6184899"/>
            <a:ext cx="2743200" cy="214313"/>
          </a:xfrm>
          <a:prstGeom prst="rect">
            <a:avLst/>
          </a:prstGeom>
        </p:spPr>
        <p:txBody>
          <a:bodyPr lIns="0" tIns="0" rIns="0" bIns="0"/>
          <a:lstStyle>
            <a:lvl1pPr>
              <a:defRPr sz="1300" b="1" i="0">
                <a:solidFill>
                  <a:schemeClr val="bg1"/>
                </a:solidFill>
                <a:latin typeface="Century Gothic" panose="020B0502020202020204" pitchFamily="34" charset="0"/>
              </a:defRPr>
            </a:lvl1pPr>
          </a:lstStyle>
          <a:p>
            <a:fld id="{1ADDB57C-F52B-5B43-B01A-103D54AD81BC}" type="datetime1">
              <a:rPr lang="fr-FR" smtClean="0"/>
              <a:t>19/06/2026</a:t>
            </a:fld>
            <a:endParaRPr lang="fr-FR"/>
          </a:p>
        </p:txBody>
      </p:sp>
      <p:sp>
        <p:nvSpPr>
          <p:cNvPr id="2" name="Titre 1">
            <a:extLst>
              <a:ext uri="{FF2B5EF4-FFF2-40B4-BE49-F238E27FC236}">
                <a16:creationId xmlns:a16="http://schemas.microsoft.com/office/drawing/2014/main" id="{7E82B7A1-43C6-F64F-9A0B-BD0023BAC0DF}"/>
              </a:ext>
            </a:extLst>
          </p:cNvPr>
          <p:cNvSpPr>
            <a:spLocks noGrp="1"/>
          </p:cNvSpPr>
          <p:nvPr>
            <p:ph type="ctrTitle" hasCustomPrompt="1"/>
          </p:nvPr>
        </p:nvSpPr>
        <p:spPr>
          <a:xfrm>
            <a:off x="1225550" y="969998"/>
            <a:ext cx="10342563" cy="2216622"/>
          </a:xfrm>
        </p:spPr>
        <p:txBody>
          <a:bodyPr anchor="t" anchorCtr="0"/>
          <a:lstStyle>
            <a:lvl1pPr algn="l">
              <a:lnSpc>
                <a:spcPts val="5200"/>
              </a:lnSpc>
              <a:defRPr sz="4100">
                <a:solidFill>
                  <a:schemeClr val="bg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sp>
        <p:nvSpPr>
          <p:cNvPr id="3" name="Sous-titre 2">
            <a:extLst>
              <a:ext uri="{FF2B5EF4-FFF2-40B4-BE49-F238E27FC236}">
                <a16:creationId xmlns:a16="http://schemas.microsoft.com/office/drawing/2014/main" id="{B8FE761C-7C24-B743-8E80-DCD981CC09E0}"/>
              </a:ext>
            </a:extLst>
          </p:cNvPr>
          <p:cNvSpPr>
            <a:spLocks noGrp="1"/>
          </p:cNvSpPr>
          <p:nvPr>
            <p:ph type="subTitle" idx="1" hasCustomPrompt="1"/>
          </p:nvPr>
        </p:nvSpPr>
        <p:spPr>
          <a:xfrm>
            <a:off x="1235075" y="3805491"/>
            <a:ext cx="10342564" cy="1655762"/>
          </a:xfrm>
          <a:prstGeom prst="rect">
            <a:avLst/>
          </a:prstGeo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pic>
        <p:nvPicPr>
          <p:cNvPr id="8" name="Image 7">
            <a:extLst>
              <a:ext uri="{FF2B5EF4-FFF2-40B4-BE49-F238E27FC236}">
                <a16:creationId xmlns:a16="http://schemas.microsoft.com/office/drawing/2014/main" id="{D5C27DDF-F06E-874A-A82D-7F376A0D48D2}"/>
              </a:ext>
            </a:extLst>
          </p:cNvPr>
          <p:cNvPicPr>
            <a:picLocks noChangeAspect="1"/>
          </p:cNvPicPr>
          <p:nvPr userDrawn="1"/>
        </p:nvPicPr>
        <p:blipFill>
          <a:blip r:embed="rId2"/>
          <a:stretch>
            <a:fillRect/>
          </a:stretch>
        </p:blipFill>
        <p:spPr>
          <a:xfrm>
            <a:off x="8839200" y="5656416"/>
            <a:ext cx="2955119" cy="987399"/>
          </a:xfrm>
          <a:prstGeom prst="rect">
            <a:avLst/>
          </a:prstGeom>
        </p:spPr>
      </p:pic>
    </p:spTree>
    <p:extLst>
      <p:ext uri="{BB962C8B-B14F-4D97-AF65-F5344CB8AC3E}">
        <p14:creationId xmlns:p14="http://schemas.microsoft.com/office/powerpoint/2010/main" val="3171931719"/>
      </p:ext>
    </p:extLst>
  </p:cSld>
  <p:clrMapOvr>
    <a:masterClrMapping/>
  </p:clrMapOvr>
  <p:extLst>
    <p:ext uri="{DCECCB84-F9BA-43D5-87BE-67443E8EF086}">
      <p15:sldGuideLst xmlns:p15="http://schemas.microsoft.com/office/powerpoint/2012/main">
        <p15:guide id="1" orient="horz" pos="399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05F5FEE-F61E-574A-B893-0E549E4CD96A}"/>
              </a:ext>
            </a:extLst>
          </p:cNvPr>
          <p:cNvSpPr/>
          <p:nvPr userDrawn="1"/>
        </p:nvSpPr>
        <p:spPr>
          <a:xfrm>
            <a:off x="-1" y="0"/>
            <a:ext cx="4127045" cy="685799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space réservé pour une image  2">
            <a:extLst>
              <a:ext uri="{FF2B5EF4-FFF2-40B4-BE49-F238E27FC236}">
                <a16:creationId xmlns:a16="http://schemas.microsoft.com/office/drawing/2014/main" id="{9EACE8BA-3FE1-EE48-81E1-7E7B8DDE5C3F}"/>
              </a:ext>
            </a:extLst>
          </p:cNvPr>
          <p:cNvSpPr>
            <a:spLocks noGrp="1"/>
          </p:cNvSpPr>
          <p:nvPr>
            <p:ph type="pic" idx="11" hasCustomPrompt="1"/>
          </p:nvPr>
        </p:nvSpPr>
        <p:spPr>
          <a:xfrm>
            <a:off x="4127043" y="0"/>
            <a:ext cx="8064957" cy="6858000"/>
          </a:xfrm>
          <a:prstGeom prst="rect">
            <a:avLst/>
          </a:prstGeom>
          <a:solidFill>
            <a:schemeClr val="bg1"/>
          </a:solidFill>
        </p:spPr>
        <p:txBody>
          <a:bodyPr anchor="ctr" anchorCtr="0"/>
          <a:lstStyle>
            <a:lvl1pPr marL="0" indent="0" algn="ctr">
              <a:buNone/>
              <a:defRPr sz="1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err="1"/>
              <a:t>visual</a:t>
            </a:r>
            <a:endParaRPr lang="fr-FR"/>
          </a:p>
        </p:txBody>
      </p:sp>
      <p:sp>
        <p:nvSpPr>
          <p:cNvPr id="40" name="Espace réservé de la date 3">
            <a:extLst>
              <a:ext uri="{FF2B5EF4-FFF2-40B4-BE49-F238E27FC236}">
                <a16:creationId xmlns:a16="http://schemas.microsoft.com/office/drawing/2014/main" id="{0AE4A73D-6541-9C41-969E-9D9E6736D51F}"/>
              </a:ext>
            </a:extLst>
          </p:cNvPr>
          <p:cNvSpPr>
            <a:spLocks noGrp="1"/>
          </p:cNvSpPr>
          <p:nvPr>
            <p:ph type="dt" sz="half" idx="10"/>
          </p:nvPr>
        </p:nvSpPr>
        <p:spPr>
          <a:xfrm>
            <a:off x="1240968" y="6184899"/>
            <a:ext cx="2743200" cy="214313"/>
          </a:xfrm>
          <a:prstGeom prst="rect">
            <a:avLst/>
          </a:prstGeom>
        </p:spPr>
        <p:txBody>
          <a:bodyPr lIns="0" tIns="0" rIns="0" bIns="0"/>
          <a:lstStyle>
            <a:lvl1pPr>
              <a:defRPr sz="1300" b="1" i="0">
                <a:solidFill>
                  <a:schemeClr val="bg1"/>
                </a:solidFill>
                <a:latin typeface="Century Gothic" panose="020B0502020202020204" pitchFamily="34" charset="0"/>
              </a:defRPr>
            </a:lvl1pPr>
          </a:lstStyle>
          <a:p>
            <a:fld id="{74B1588B-B492-A44B-852C-52B76DA9C505}" type="datetime1">
              <a:rPr lang="fr-FR" smtClean="0"/>
              <a:t>19/06/2026</a:t>
            </a:fld>
            <a:endParaRPr lang="fr-FR"/>
          </a:p>
        </p:txBody>
      </p:sp>
      <p:sp>
        <p:nvSpPr>
          <p:cNvPr id="15" name="Forme libre 14">
            <a:extLst>
              <a:ext uri="{FF2B5EF4-FFF2-40B4-BE49-F238E27FC236}">
                <a16:creationId xmlns:a16="http://schemas.microsoft.com/office/drawing/2014/main" id="{1382887C-986A-5C47-9F28-BACBE89668CB}"/>
              </a:ext>
            </a:extLst>
          </p:cNvPr>
          <p:cNvSpPr/>
          <p:nvPr userDrawn="1"/>
        </p:nvSpPr>
        <p:spPr>
          <a:xfrm>
            <a:off x="1235076" y="2056750"/>
            <a:ext cx="2891969" cy="3404503"/>
          </a:xfrm>
          <a:custGeom>
            <a:avLst/>
            <a:gdLst>
              <a:gd name="connsiteX0" fmla="*/ 2891969 w 2891969"/>
              <a:gd name="connsiteY0" fmla="*/ 0 h 3404503"/>
              <a:gd name="connsiteX1" fmla="*/ 2891969 w 2891969"/>
              <a:gd name="connsiteY1" fmla="*/ 2622287 h 3404503"/>
              <a:gd name="connsiteX2" fmla="*/ 2665964 w 2891969"/>
              <a:gd name="connsiteY2" fmla="*/ 2752237 h 3404503"/>
              <a:gd name="connsiteX3" fmla="*/ 89969 w 2891969"/>
              <a:gd name="connsiteY3" fmla="*/ 3404503 h 3404503"/>
              <a:gd name="connsiteX4" fmla="*/ 0 w 2891969"/>
              <a:gd name="connsiteY4" fmla="*/ 3402228 h 3404503"/>
              <a:gd name="connsiteX5" fmla="*/ 0 w 2891969"/>
              <a:gd name="connsiteY5" fmla="*/ 1443291 h 3404503"/>
              <a:gd name="connsiteX6" fmla="*/ 89970 w 2891969"/>
              <a:gd name="connsiteY6" fmla="*/ 1445566 h 3404503"/>
              <a:gd name="connsiteX7" fmla="*/ 2748554 w 2891969"/>
              <a:gd name="connsiteY7" fmla="*/ 191787 h 340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1969" h="3404503">
                <a:moveTo>
                  <a:pt x="2891969" y="0"/>
                </a:moveTo>
                <a:lnTo>
                  <a:pt x="2891969" y="2622287"/>
                </a:lnTo>
                <a:lnTo>
                  <a:pt x="2665964" y="2752237"/>
                </a:lnTo>
                <a:cubicBezTo>
                  <a:pt x="1900215" y="3168217"/>
                  <a:pt x="1022686" y="3404503"/>
                  <a:pt x="89969" y="3404503"/>
                </a:cubicBezTo>
                <a:lnTo>
                  <a:pt x="0" y="3402228"/>
                </a:lnTo>
                <a:lnTo>
                  <a:pt x="0" y="1443291"/>
                </a:lnTo>
                <a:lnTo>
                  <a:pt x="89970" y="1445566"/>
                </a:lnTo>
                <a:cubicBezTo>
                  <a:pt x="1160297" y="1445566"/>
                  <a:pt x="2116630" y="957501"/>
                  <a:pt x="2748554" y="19178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0" name="Forme libre 19">
            <a:extLst>
              <a:ext uri="{FF2B5EF4-FFF2-40B4-BE49-F238E27FC236}">
                <a16:creationId xmlns:a16="http://schemas.microsoft.com/office/drawing/2014/main" id="{E7F24AA1-A3C6-4941-8250-E97804125718}"/>
              </a:ext>
            </a:extLst>
          </p:cNvPr>
          <p:cNvSpPr/>
          <p:nvPr userDrawn="1"/>
        </p:nvSpPr>
        <p:spPr>
          <a:xfrm>
            <a:off x="4127043" y="2"/>
            <a:ext cx="2602268" cy="4679036"/>
          </a:xfrm>
          <a:custGeom>
            <a:avLst/>
            <a:gdLst>
              <a:gd name="connsiteX0" fmla="*/ 641890 w 2602268"/>
              <a:gd name="connsiteY0" fmla="*/ 0 h 4679036"/>
              <a:gd name="connsiteX1" fmla="*/ 2600827 w 2602268"/>
              <a:gd name="connsiteY1" fmla="*/ 0 h 4679036"/>
              <a:gd name="connsiteX2" fmla="*/ 2602268 w 2602268"/>
              <a:gd name="connsiteY2" fmla="*/ 56984 h 4679036"/>
              <a:gd name="connsiteX3" fmla="*/ 310 w 2602268"/>
              <a:gd name="connsiteY3" fmla="*/ 4678857 h 4679036"/>
              <a:gd name="connsiteX4" fmla="*/ 0 w 2602268"/>
              <a:gd name="connsiteY4" fmla="*/ 4679036 h 4679036"/>
              <a:gd name="connsiteX5" fmla="*/ 0 w 2602268"/>
              <a:gd name="connsiteY5" fmla="*/ 2056749 h 4679036"/>
              <a:gd name="connsiteX6" fmla="*/ 54923 w 2602268"/>
              <a:gd name="connsiteY6" fmla="*/ 1983301 h 4679036"/>
              <a:gd name="connsiteX7" fmla="*/ 643331 w 2602268"/>
              <a:gd name="connsiteY7" fmla="*/ 56985 h 46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2268" h="4679036">
                <a:moveTo>
                  <a:pt x="641890" y="0"/>
                </a:moveTo>
                <a:lnTo>
                  <a:pt x="2600827" y="0"/>
                </a:lnTo>
                <a:lnTo>
                  <a:pt x="2602268" y="56984"/>
                </a:lnTo>
                <a:cubicBezTo>
                  <a:pt x="2602268" y="2015690"/>
                  <a:pt x="1560245" y="3731018"/>
                  <a:pt x="310" y="4678857"/>
                </a:cubicBezTo>
                <a:lnTo>
                  <a:pt x="0" y="4679036"/>
                </a:lnTo>
                <a:lnTo>
                  <a:pt x="0" y="2056749"/>
                </a:lnTo>
                <a:lnTo>
                  <a:pt x="54923" y="1983301"/>
                </a:lnTo>
                <a:cubicBezTo>
                  <a:pt x="426414" y="1433423"/>
                  <a:pt x="643331" y="770536"/>
                  <a:pt x="643331" y="5698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1" name="Titre 1">
            <a:extLst>
              <a:ext uri="{FF2B5EF4-FFF2-40B4-BE49-F238E27FC236}">
                <a16:creationId xmlns:a16="http://schemas.microsoft.com/office/drawing/2014/main" id="{1B0E6927-DA7F-9D48-AD2D-DDB4F157F03F}"/>
              </a:ext>
            </a:extLst>
          </p:cNvPr>
          <p:cNvSpPr>
            <a:spLocks noGrp="1"/>
          </p:cNvSpPr>
          <p:nvPr>
            <p:ph type="ctrTitle" hasCustomPrompt="1"/>
          </p:nvPr>
        </p:nvSpPr>
        <p:spPr>
          <a:xfrm>
            <a:off x="1235075" y="931898"/>
            <a:ext cx="10342563" cy="2216622"/>
          </a:xfrm>
        </p:spPr>
        <p:txBody>
          <a:bodyPr anchor="t" anchorCtr="0"/>
          <a:lstStyle>
            <a:lvl1pPr algn="l">
              <a:lnSpc>
                <a:spcPts val="5200"/>
              </a:lnSpc>
              <a:defRPr sz="4100">
                <a:solidFill>
                  <a:schemeClr val="bg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sp>
        <p:nvSpPr>
          <p:cNvPr id="3" name="Sous-titre 2">
            <a:extLst>
              <a:ext uri="{FF2B5EF4-FFF2-40B4-BE49-F238E27FC236}">
                <a16:creationId xmlns:a16="http://schemas.microsoft.com/office/drawing/2014/main" id="{B8FE761C-7C24-B743-8E80-DCD981CC09E0}"/>
              </a:ext>
            </a:extLst>
          </p:cNvPr>
          <p:cNvSpPr>
            <a:spLocks noGrp="1"/>
          </p:cNvSpPr>
          <p:nvPr>
            <p:ph type="subTitle" idx="1" hasCustomPrompt="1"/>
          </p:nvPr>
        </p:nvSpPr>
        <p:spPr>
          <a:xfrm>
            <a:off x="1235075" y="3805491"/>
            <a:ext cx="10333037" cy="1655762"/>
          </a:xfrm>
          <a:prstGeom prst="rect">
            <a:avLst/>
          </a:prstGeo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pic>
        <p:nvPicPr>
          <p:cNvPr id="11" name="Image 10">
            <a:extLst>
              <a:ext uri="{FF2B5EF4-FFF2-40B4-BE49-F238E27FC236}">
                <a16:creationId xmlns:a16="http://schemas.microsoft.com/office/drawing/2014/main" id="{F637C3BA-5CBF-CB43-B7E5-2A63BD959F22}"/>
              </a:ext>
            </a:extLst>
          </p:cNvPr>
          <p:cNvPicPr>
            <a:picLocks noChangeAspect="1"/>
          </p:cNvPicPr>
          <p:nvPr userDrawn="1"/>
        </p:nvPicPr>
        <p:blipFill>
          <a:blip r:embed="rId2"/>
          <a:stretch>
            <a:fillRect/>
          </a:stretch>
        </p:blipFill>
        <p:spPr>
          <a:xfrm>
            <a:off x="8837999" y="5656415"/>
            <a:ext cx="2959495" cy="988860"/>
          </a:xfrm>
          <a:prstGeom prst="rect">
            <a:avLst/>
          </a:prstGeom>
        </p:spPr>
      </p:pic>
    </p:spTree>
    <p:extLst>
      <p:ext uri="{BB962C8B-B14F-4D97-AF65-F5344CB8AC3E}">
        <p14:creationId xmlns:p14="http://schemas.microsoft.com/office/powerpoint/2010/main" val="7097724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2_Diapositive de titre">
    <p:bg>
      <p:bgPr>
        <a:solidFill>
          <a:schemeClr val="bg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7184DD8-EFD8-C44D-B9A2-96E5FF589B36}"/>
              </a:ext>
            </a:extLst>
          </p:cNvPr>
          <p:cNvSpPr>
            <a:spLocks noGrp="1"/>
          </p:cNvSpPr>
          <p:nvPr>
            <p:ph type="dt" sz="half" idx="10"/>
          </p:nvPr>
        </p:nvSpPr>
        <p:spPr>
          <a:xfrm>
            <a:off x="1238993" y="6184899"/>
            <a:ext cx="2743200" cy="214313"/>
          </a:xfrm>
          <a:prstGeom prst="rect">
            <a:avLst/>
          </a:prstGeom>
        </p:spPr>
        <p:txBody>
          <a:bodyPr lIns="0" tIns="0" rIns="0" bIns="0"/>
          <a:lstStyle>
            <a:lvl1pPr>
              <a:defRPr sz="1300" b="1" i="0">
                <a:solidFill>
                  <a:schemeClr val="accent1"/>
                </a:solidFill>
                <a:latin typeface="Century Gothic" panose="020B0502020202020204" pitchFamily="34" charset="0"/>
              </a:defRPr>
            </a:lvl1pPr>
          </a:lstStyle>
          <a:p>
            <a:fld id="{D9A5D03F-310E-B640-BCE4-49E71E50EE57}" type="datetime1">
              <a:rPr lang="fr-FR" smtClean="0"/>
              <a:t>19/06/2026</a:t>
            </a:fld>
            <a:endParaRPr lang="fr-FR"/>
          </a:p>
        </p:txBody>
      </p:sp>
      <p:sp>
        <p:nvSpPr>
          <p:cNvPr id="12" name="Forme libre 11">
            <a:extLst>
              <a:ext uri="{FF2B5EF4-FFF2-40B4-BE49-F238E27FC236}">
                <a16:creationId xmlns:a16="http://schemas.microsoft.com/office/drawing/2014/main" id="{EAD40F06-6FAD-B64D-BF71-4E09BBE558FA}"/>
              </a:ext>
            </a:extLst>
          </p:cNvPr>
          <p:cNvSpPr/>
          <p:nvPr userDrawn="1"/>
        </p:nvSpPr>
        <p:spPr>
          <a:xfrm>
            <a:off x="1235075" y="2"/>
            <a:ext cx="5494236" cy="5461251"/>
          </a:xfrm>
          <a:custGeom>
            <a:avLst/>
            <a:gdLst>
              <a:gd name="connsiteX0" fmla="*/ 3533858 w 5494236"/>
              <a:gd name="connsiteY0" fmla="*/ 0 h 5461251"/>
              <a:gd name="connsiteX1" fmla="*/ 5492795 w 5494236"/>
              <a:gd name="connsiteY1" fmla="*/ 0 h 5461251"/>
              <a:gd name="connsiteX2" fmla="*/ 5494236 w 5494236"/>
              <a:gd name="connsiteY2" fmla="*/ 56984 h 5461251"/>
              <a:gd name="connsiteX3" fmla="*/ 89969 w 5494236"/>
              <a:gd name="connsiteY3" fmla="*/ 5461251 h 5461251"/>
              <a:gd name="connsiteX4" fmla="*/ 0 w 5494236"/>
              <a:gd name="connsiteY4" fmla="*/ 5458976 h 5461251"/>
              <a:gd name="connsiteX5" fmla="*/ 0 w 5494236"/>
              <a:gd name="connsiteY5" fmla="*/ 3500039 h 5461251"/>
              <a:gd name="connsiteX6" fmla="*/ 89970 w 5494236"/>
              <a:gd name="connsiteY6" fmla="*/ 3502314 h 5461251"/>
              <a:gd name="connsiteX7" fmla="*/ 3535299 w 5494236"/>
              <a:gd name="connsiteY7" fmla="*/ 56985 h 546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4236" h="5461251">
                <a:moveTo>
                  <a:pt x="3533858" y="0"/>
                </a:moveTo>
                <a:lnTo>
                  <a:pt x="5492795" y="0"/>
                </a:lnTo>
                <a:lnTo>
                  <a:pt x="5494236" y="56984"/>
                </a:lnTo>
                <a:cubicBezTo>
                  <a:pt x="5494236" y="3041678"/>
                  <a:pt x="3074663" y="5461251"/>
                  <a:pt x="89969" y="5461251"/>
                </a:cubicBezTo>
                <a:lnTo>
                  <a:pt x="0" y="5458976"/>
                </a:lnTo>
                <a:lnTo>
                  <a:pt x="0" y="3500039"/>
                </a:lnTo>
                <a:lnTo>
                  <a:pt x="89970" y="3502314"/>
                </a:lnTo>
                <a:cubicBezTo>
                  <a:pt x="1992773" y="3502314"/>
                  <a:pt x="3535299" y="1959788"/>
                  <a:pt x="3535299" y="5698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E82B7A1-43C6-F64F-9A0B-BD0023BAC0DF}"/>
              </a:ext>
            </a:extLst>
          </p:cNvPr>
          <p:cNvSpPr>
            <a:spLocks noGrp="1"/>
          </p:cNvSpPr>
          <p:nvPr>
            <p:ph type="ctrTitle" hasCustomPrompt="1"/>
          </p:nvPr>
        </p:nvSpPr>
        <p:spPr>
          <a:xfrm>
            <a:off x="1235075" y="931898"/>
            <a:ext cx="10333038" cy="2216622"/>
          </a:xfrm>
        </p:spPr>
        <p:txBody>
          <a:bodyPr anchor="t" anchorCtr="0"/>
          <a:lstStyle>
            <a:lvl1pPr algn="l">
              <a:lnSpc>
                <a:spcPts val="5200"/>
              </a:lnSpc>
              <a:defRPr sz="4100">
                <a:solidFill>
                  <a:schemeClr val="accent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sp>
        <p:nvSpPr>
          <p:cNvPr id="3" name="Sous-titre 2">
            <a:extLst>
              <a:ext uri="{FF2B5EF4-FFF2-40B4-BE49-F238E27FC236}">
                <a16:creationId xmlns:a16="http://schemas.microsoft.com/office/drawing/2014/main" id="{B8FE761C-7C24-B743-8E80-DCD981CC09E0}"/>
              </a:ext>
            </a:extLst>
          </p:cNvPr>
          <p:cNvSpPr>
            <a:spLocks noGrp="1"/>
          </p:cNvSpPr>
          <p:nvPr>
            <p:ph type="subTitle" idx="1" hasCustomPrompt="1"/>
          </p:nvPr>
        </p:nvSpPr>
        <p:spPr>
          <a:xfrm>
            <a:off x="1235074" y="3805491"/>
            <a:ext cx="10333039" cy="1655762"/>
          </a:xfrm>
          <a:prstGeom prst="rect">
            <a:avLst/>
          </a:prstGeom>
        </p:spPr>
        <p:txBody>
          <a:bodyPr/>
          <a:lstStyle>
            <a:lvl1pPr marL="0" indent="0" algn="l">
              <a:lnSpc>
                <a:spcPct val="100000"/>
              </a:lnSpc>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pic>
        <p:nvPicPr>
          <p:cNvPr id="8" name="Image 7">
            <a:extLst>
              <a:ext uri="{FF2B5EF4-FFF2-40B4-BE49-F238E27FC236}">
                <a16:creationId xmlns:a16="http://schemas.microsoft.com/office/drawing/2014/main" id="{488BE91E-B7DB-4F4D-9360-FD044CAEFF2A}"/>
              </a:ext>
            </a:extLst>
          </p:cNvPr>
          <p:cNvPicPr>
            <a:picLocks noChangeAspect="1"/>
          </p:cNvPicPr>
          <p:nvPr userDrawn="1"/>
        </p:nvPicPr>
        <p:blipFill>
          <a:blip r:embed="rId2"/>
          <a:stretch>
            <a:fillRect/>
          </a:stretch>
        </p:blipFill>
        <p:spPr>
          <a:xfrm>
            <a:off x="8837999" y="5656415"/>
            <a:ext cx="2959495" cy="988860"/>
          </a:xfrm>
          <a:prstGeom prst="rect">
            <a:avLst/>
          </a:prstGeom>
        </p:spPr>
      </p:pic>
    </p:spTree>
    <p:extLst>
      <p:ext uri="{BB962C8B-B14F-4D97-AF65-F5344CB8AC3E}">
        <p14:creationId xmlns:p14="http://schemas.microsoft.com/office/powerpoint/2010/main" val="3613794992"/>
      </p:ext>
    </p:extLst>
  </p:cSld>
  <p:clrMapOvr>
    <a:masterClrMapping/>
  </p:clrMapOvr>
  <p:extLst>
    <p:ext uri="{DCECCB84-F9BA-43D5-87BE-67443E8EF086}">
      <p15:sldGuideLst xmlns:p15="http://schemas.microsoft.com/office/powerpoint/2012/main">
        <p15:guide id="1" orient="horz" pos="3997">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Diapositive de titre">
    <p:bg>
      <p:bgPr>
        <a:solidFill>
          <a:schemeClr val="bg1"/>
        </a:solidFill>
        <a:effectLst/>
      </p:bgPr>
    </p:bg>
    <p:spTree>
      <p:nvGrpSpPr>
        <p:cNvPr id="1" name=""/>
        <p:cNvGrpSpPr/>
        <p:nvPr/>
      </p:nvGrpSpPr>
      <p:grpSpPr>
        <a:xfrm>
          <a:off x="0" y="0"/>
          <a:ext cx="0" cy="0"/>
          <a:chOff x="0" y="0"/>
          <a:chExt cx="0" cy="0"/>
        </a:xfrm>
      </p:grpSpPr>
      <p:sp>
        <p:nvSpPr>
          <p:cNvPr id="10" name="Forme libre 9">
            <a:extLst>
              <a:ext uri="{FF2B5EF4-FFF2-40B4-BE49-F238E27FC236}">
                <a16:creationId xmlns:a16="http://schemas.microsoft.com/office/drawing/2014/main" id="{47617FB2-40AE-FB40-8C64-E29C05BF569F}"/>
              </a:ext>
            </a:extLst>
          </p:cNvPr>
          <p:cNvSpPr/>
          <p:nvPr userDrawn="1"/>
        </p:nvSpPr>
        <p:spPr>
          <a:xfrm>
            <a:off x="1235075" y="2056745"/>
            <a:ext cx="2891972" cy="3404508"/>
          </a:xfrm>
          <a:custGeom>
            <a:avLst/>
            <a:gdLst>
              <a:gd name="connsiteX0" fmla="*/ 2891972 w 2891972"/>
              <a:gd name="connsiteY0" fmla="*/ 0 h 3404508"/>
              <a:gd name="connsiteX1" fmla="*/ 2891972 w 2891972"/>
              <a:gd name="connsiteY1" fmla="*/ 2622290 h 3404508"/>
              <a:gd name="connsiteX2" fmla="*/ 2665964 w 2891972"/>
              <a:gd name="connsiteY2" fmla="*/ 2752242 h 3404508"/>
              <a:gd name="connsiteX3" fmla="*/ 89969 w 2891972"/>
              <a:gd name="connsiteY3" fmla="*/ 3404508 h 3404508"/>
              <a:gd name="connsiteX4" fmla="*/ 0 w 2891972"/>
              <a:gd name="connsiteY4" fmla="*/ 3402233 h 3404508"/>
              <a:gd name="connsiteX5" fmla="*/ 0 w 2891972"/>
              <a:gd name="connsiteY5" fmla="*/ 1443296 h 3404508"/>
              <a:gd name="connsiteX6" fmla="*/ 89970 w 2891972"/>
              <a:gd name="connsiteY6" fmla="*/ 1445571 h 3404508"/>
              <a:gd name="connsiteX7" fmla="*/ 2748554 w 2891972"/>
              <a:gd name="connsiteY7" fmla="*/ 191792 h 340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1972" h="3404508">
                <a:moveTo>
                  <a:pt x="2891972" y="0"/>
                </a:moveTo>
                <a:lnTo>
                  <a:pt x="2891972" y="2622290"/>
                </a:lnTo>
                <a:lnTo>
                  <a:pt x="2665964" y="2752242"/>
                </a:lnTo>
                <a:cubicBezTo>
                  <a:pt x="1900215" y="3168222"/>
                  <a:pt x="1022686" y="3404508"/>
                  <a:pt x="89969" y="3404508"/>
                </a:cubicBezTo>
                <a:lnTo>
                  <a:pt x="0" y="3402233"/>
                </a:lnTo>
                <a:lnTo>
                  <a:pt x="0" y="1443296"/>
                </a:lnTo>
                <a:lnTo>
                  <a:pt x="89970" y="1445571"/>
                </a:lnTo>
                <a:cubicBezTo>
                  <a:pt x="1160297" y="1445571"/>
                  <a:pt x="2116630" y="957506"/>
                  <a:pt x="2748554" y="19179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space réservé pour une image  2">
            <a:extLst>
              <a:ext uri="{FF2B5EF4-FFF2-40B4-BE49-F238E27FC236}">
                <a16:creationId xmlns:a16="http://schemas.microsoft.com/office/drawing/2014/main" id="{9EACE8BA-3FE1-EE48-81E1-7E7B8DDE5C3F}"/>
              </a:ext>
            </a:extLst>
          </p:cNvPr>
          <p:cNvSpPr>
            <a:spLocks noGrp="1"/>
          </p:cNvSpPr>
          <p:nvPr>
            <p:ph type="pic" idx="11" hasCustomPrompt="1"/>
          </p:nvPr>
        </p:nvSpPr>
        <p:spPr>
          <a:xfrm>
            <a:off x="4127047" y="0"/>
            <a:ext cx="8064953" cy="6858000"/>
          </a:xfrm>
          <a:prstGeom prst="rect">
            <a:avLst/>
          </a:prstGeom>
        </p:spPr>
        <p:txBody>
          <a:bodyPr anchor="ctr" anchorCtr="0"/>
          <a:lstStyle>
            <a:lvl1pPr marL="0" indent="0" algn="ctr">
              <a:buNone/>
              <a:defRPr sz="1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err="1"/>
              <a:t>visual</a:t>
            </a:r>
            <a:endParaRPr lang="fr-FR"/>
          </a:p>
        </p:txBody>
      </p:sp>
      <p:sp>
        <p:nvSpPr>
          <p:cNvPr id="33" name="Forme libre 32">
            <a:extLst>
              <a:ext uri="{FF2B5EF4-FFF2-40B4-BE49-F238E27FC236}">
                <a16:creationId xmlns:a16="http://schemas.microsoft.com/office/drawing/2014/main" id="{6C19AFF0-0A0D-E443-9262-98A60588603C}"/>
              </a:ext>
            </a:extLst>
          </p:cNvPr>
          <p:cNvSpPr/>
          <p:nvPr userDrawn="1"/>
        </p:nvSpPr>
        <p:spPr>
          <a:xfrm>
            <a:off x="4127047" y="2"/>
            <a:ext cx="2602266" cy="4679034"/>
          </a:xfrm>
          <a:custGeom>
            <a:avLst/>
            <a:gdLst>
              <a:gd name="connsiteX0" fmla="*/ 641888 w 2602266"/>
              <a:gd name="connsiteY0" fmla="*/ 0 h 4679034"/>
              <a:gd name="connsiteX1" fmla="*/ 2600825 w 2602266"/>
              <a:gd name="connsiteY1" fmla="*/ 0 h 4679034"/>
              <a:gd name="connsiteX2" fmla="*/ 2602266 w 2602266"/>
              <a:gd name="connsiteY2" fmla="*/ 56984 h 4679034"/>
              <a:gd name="connsiteX3" fmla="*/ 308 w 2602266"/>
              <a:gd name="connsiteY3" fmla="*/ 4678857 h 4679034"/>
              <a:gd name="connsiteX4" fmla="*/ 0 w 2602266"/>
              <a:gd name="connsiteY4" fmla="*/ 4679034 h 4679034"/>
              <a:gd name="connsiteX5" fmla="*/ 0 w 2602266"/>
              <a:gd name="connsiteY5" fmla="*/ 2056746 h 4679034"/>
              <a:gd name="connsiteX6" fmla="*/ 54921 w 2602266"/>
              <a:gd name="connsiteY6" fmla="*/ 1983301 h 4679034"/>
              <a:gd name="connsiteX7" fmla="*/ 643329 w 2602266"/>
              <a:gd name="connsiteY7" fmla="*/ 56985 h 467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2266" h="4679034">
                <a:moveTo>
                  <a:pt x="641888" y="0"/>
                </a:moveTo>
                <a:lnTo>
                  <a:pt x="2600825" y="0"/>
                </a:lnTo>
                <a:lnTo>
                  <a:pt x="2602266" y="56984"/>
                </a:lnTo>
                <a:cubicBezTo>
                  <a:pt x="2602266" y="2015690"/>
                  <a:pt x="1560243" y="3731018"/>
                  <a:pt x="308" y="4678857"/>
                </a:cubicBezTo>
                <a:lnTo>
                  <a:pt x="0" y="4679034"/>
                </a:lnTo>
                <a:lnTo>
                  <a:pt x="0" y="2056746"/>
                </a:lnTo>
                <a:lnTo>
                  <a:pt x="54921" y="1983301"/>
                </a:lnTo>
                <a:cubicBezTo>
                  <a:pt x="426412" y="1433423"/>
                  <a:pt x="643329" y="770536"/>
                  <a:pt x="643329" y="56985"/>
                </a:cubicBezTo>
                <a:close/>
              </a:path>
            </a:pathLst>
          </a:cu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a:extLst>
              <a:ext uri="{FF2B5EF4-FFF2-40B4-BE49-F238E27FC236}">
                <a16:creationId xmlns:a16="http://schemas.microsoft.com/office/drawing/2014/main" id="{B8FE761C-7C24-B743-8E80-DCD981CC09E0}"/>
              </a:ext>
            </a:extLst>
          </p:cNvPr>
          <p:cNvSpPr>
            <a:spLocks noGrp="1"/>
          </p:cNvSpPr>
          <p:nvPr>
            <p:ph type="subTitle" idx="1" hasCustomPrompt="1"/>
          </p:nvPr>
        </p:nvSpPr>
        <p:spPr>
          <a:xfrm>
            <a:off x="1235075" y="3805491"/>
            <a:ext cx="10333037" cy="1655762"/>
          </a:xfrm>
          <a:prstGeom prst="rect">
            <a:avLst/>
          </a:prstGeom>
        </p:spPr>
        <p:txBody>
          <a:bodyPr/>
          <a:lstStyle>
            <a:lvl1pPr marL="0" indent="0" algn="l">
              <a:lnSpc>
                <a:spcPct val="100000"/>
              </a:lnSpc>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sp>
        <p:nvSpPr>
          <p:cNvPr id="40" name="Espace réservé de la date 3">
            <a:extLst>
              <a:ext uri="{FF2B5EF4-FFF2-40B4-BE49-F238E27FC236}">
                <a16:creationId xmlns:a16="http://schemas.microsoft.com/office/drawing/2014/main" id="{0AE4A73D-6541-9C41-969E-9D9E6736D51F}"/>
              </a:ext>
            </a:extLst>
          </p:cNvPr>
          <p:cNvSpPr>
            <a:spLocks noGrp="1"/>
          </p:cNvSpPr>
          <p:nvPr>
            <p:ph type="dt" sz="half" idx="10"/>
          </p:nvPr>
        </p:nvSpPr>
        <p:spPr>
          <a:xfrm>
            <a:off x="1235075" y="6184899"/>
            <a:ext cx="2743200" cy="214313"/>
          </a:xfrm>
          <a:prstGeom prst="rect">
            <a:avLst/>
          </a:prstGeom>
        </p:spPr>
        <p:txBody>
          <a:bodyPr lIns="0" tIns="0" rIns="0" bIns="0"/>
          <a:lstStyle>
            <a:lvl1pPr>
              <a:defRPr sz="1300" b="1" i="0">
                <a:solidFill>
                  <a:schemeClr val="accent1"/>
                </a:solidFill>
                <a:latin typeface="Century Gothic" panose="020B0502020202020204" pitchFamily="34" charset="0"/>
              </a:defRPr>
            </a:lvl1pPr>
          </a:lstStyle>
          <a:p>
            <a:fld id="{8471A581-D256-9646-9291-024CC6FA483F}" type="datetime1">
              <a:rPr lang="fr-FR" smtClean="0"/>
              <a:t>19/06/2026</a:t>
            </a:fld>
            <a:endParaRPr lang="fr-FR"/>
          </a:p>
        </p:txBody>
      </p:sp>
      <p:sp>
        <p:nvSpPr>
          <p:cNvPr id="12" name="Titre 1">
            <a:extLst>
              <a:ext uri="{FF2B5EF4-FFF2-40B4-BE49-F238E27FC236}">
                <a16:creationId xmlns:a16="http://schemas.microsoft.com/office/drawing/2014/main" id="{7F13569A-9038-C549-B946-4CB2B8A6389B}"/>
              </a:ext>
            </a:extLst>
          </p:cNvPr>
          <p:cNvSpPr>
            <a:spLocks noGrp="1"/>
          </p:cNvSpPr>
          <p:nvPr>
            <p:ph type="ctrTitle" hasCustomPrompt="1"/>
          </p:nvPr>
        </p:nvSpPr>
        <p:spPr>
          <a:xfrm>
            <a:off x="1235075" y="931898"/>
            <a:ext cx="10333037" cy="2216622"/>
          </a:xfrm>
        </p:spPr>
        <p:txBody>
          <a:bodyPr anchor="t" anchorCtr="0"/>
          <a:lstStyle>
            <a:lvl1pPr algn="l">
              <a:lnSpc>
                <a:spcPts val="5200"/>
              </a:lnSpc>
              <a:defRPr sz="4100">
                <a:solidFill>
                  <a:schemeClr val="accent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pic>
        <p:nvPicPr>
          <p:cNvPr id="11" name="Image 10">
            <a:extLst>
              <a:ext uri="{FF2B5EF4-FFF2-40B4-BE49-F238E27FC236}">
                <a16:creationId xmlns:a16="http://schemas.microsoft.com/office/drawing/2014/main" id="{833F2C9C-8457-D64B-BA26-01403139997F}"/>
              </a:ext>
            </a:extLst>
          </p:cNvPr>
          <p:cNvPicPr>
            <a:picLocks noChangeAspect="1"/>
          </p:cNvPicPr>
          <p:nvPr userDrawn="1"/>
        </p:nvPicPr>
        <p:blipFill>
          <a:blip r:embed="rId2"/>
          <a:stretch>
            <a:fillRect/>
          </a:stretch>
        </p:blipFill>
        <p:spPr>
          <a:xfrm>
            <a:off x="8837999" y="5656415"/>
            <a:ext cx="2959495" cy="988860"/>
          </a:xfrm>
          <a:prstGeom prst="rect">
            <a:avLst/>
          </a:prstGeom>
        </p:spPr>
      </p:pic>
    </p:spTree>
    <p:extLst>
      <p:ext uri="{BB962C8B-B14F-4D97-AF65-F5344CB8AC3E}">
        <p14:creationId xmlns:p14="http://schemas.microsoft.com/office/powerpoint/2010/main" val="13044054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Entrée de chapitre">
    <p:bg>
      <p:bgPr>
        <a:solidFill>
          <a:srgbClr val="F8FAFD">
            <a:alpha val="0"/>
          </a:srgbClr>
        </a:solidFill>
        <a:effectLst/>
      </p:bgPr>
    </p:bg>
    <p:spTree>
      <p:nvGrpSpPr>
        <p:cNvPr id="1" name=""/>
        <p:cNvGrpSpPr/>
        <p:nvPr/>
      </p:nvGrpSpPr>
      <p:grpSpPr>
        <a:xfrm>
          <a:off x="0" y="0"/>
          <a:ext cx="0" cy="0"/>
          <a:chOff x="0" y="0"/>
          <a:chExt cx="0" cy="0"/>
        </a:xfrm>
      </p:grpSpPr>
      <p:sp>
        <p:nvSpPr>
          <p:cNvPr id="11" name="Forme libre 10">
            <a:extLst>
              <a:ext uri="{FF2B5EF4-FFF2-40B4-BE49-F238E27FC236}">
                <a16:creationId xmlns:a16="http://schemas.microsoft.com/office/drawing/2014/main" id="{771D75BF-7A6F-BE42-ACAC-003607FCD76F}"/>
              </a:ext>
            </a:extLst>
          </p:cNvPr>
          <p:cNvSpPr/>
          <p:nvPr userDrawn="1"/>
        </p:nvSpPr>
        <p:spPr>
          <a:xfrm>
            <a:off x="1235075" y="2"/>
            <a:ext cx="5494236" cy="5461251"/>
          </a:xfrm>
          <a:custGeom>
            <a:avLst/>
            <a:gdLst>
              <a:gd name="connsiteX0" fmla="*/ 3533858 w 5494236"/>
              <a:gd name="connsiteY0" fmla="*/ 0 h 5461251"/>
              <a:gd name="connsiteX1" fmla="*/ 5492795 w 5494236"/>
              <a:gd name="connsiteY1" fmla="*/ 0 h 5461251"/>
              <a:gd name="connsiteX2" fmla="*/ 5494236 w 5494236"/>
              <a:gd name="connsiteY2" fmla="*/ 56984 h 5461251"/>
              <a:gd name="connsiteX3" fmla="*/ 89969 w 5494236"/>
              <a:gd name="connsiteY3" fmla="*/ 5461251 h 5461251"/>
              <a:gd name="connsiteX4" fmla="*/ 0 w 5494236"/>
              <a:gd name="connsiteY4" fmla="*/ 5458976 h 5461251"/>
              <a:gd name="connsiteX5" fmla="*/ 0 w 5494236"/>
              <a:gd name="connsiteY5" fmla="*/ 3500039 h 5461251"/>
              <a:gd name="connsiteX6" fmla="*/ 89970 w 5494236"/>
              <a:gd name="connsiteY6" fmla="*/ 3502314 h 5461251"/>
              <a:gd name="connsiteX7" fmla="*/ 3535299 w 5494236"/>
              <a:gd name="connsiteY7" fmla="*/ 56985 h 546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4236" h="5461251">
                <a:moveTo>
                  <a:pt x="3533858" y="0"/>
                </a:moveTo>
                <a:lnTo>
                  <a:pt x="5492795" y="0"/>
                </a:lnTo>
                <a:lnTo>
                  <a:pt x="5494236" y="56984"/>
                </a:lnTo>
                <a:cubicBezTo>
                  <a:pt x="5494236" y="3041678"/>
                  <a:pt x="3074663" y="5461251"/>
                  <a:pt x="89969" y="5461251"/>
                </a:cubicBezTo>
                <a:lnTo>
                  <a:pt x="0" y="5458976"/>
                </a:lnTo>
                <a:lnTo>
                  <a:pt x="0" y="3500039"/>
                </a:lnTo>
                <a:lnTo>
                  <a:pt x="89970" y="3502314"/>
                </a:lnTo>
                <a:cubicBezTo>
                  <a:pt x="1992773" y="3502314"/>
                  <a:pt x="3535299" y="1959788"/>
                  <a:pt x="3535299" y="5698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2A0B7D4B-25AB-3B40-9FA9-856250EFE26C}"/>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p>
            <a:r>
              <a:rPr lang="fr-FR" err="1"/>
              <a:t>Footer</a:t>
            </a:r>
            <a:r>
              <a:rPr lang="fr-FR"/>
              <a:t> of </a:t>
            </a:r>
            <a:r>
              <a:rPr lang="fr-FR" err="1"/>
              <a:t>your</a:t>
            </a:r>
            <a:r>
              <a:rPr lang="fr-FR"/>
              <a:t> </a:t>
            </a:r>
            <a:r>
              <a:rPr lang="fr-FR" err="1"/>
              <a:t>presentation</a:t>
            </a:r>
            <a:endParaRPr lang="fr-F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12" name="Titre 1">
            <a:extLst>
              <a:ext uri="{FF2B5EF4-FFF2-40B4-BE49-F238E27FC236}">
                <a16:creationId xmlns:a16="http://schemas.microsoft.com/office/drawing/2014/main" id="{1F9B6917-3135-5543-BB21-7EE5160354CC}"/>
              </a:ext>
            </a:extLst>
          </p:cNvPr>
          <p:cNvSpPr>
            <a:spLocks noGrp="1"/>
          </p:cNvSpPr>
          <p:nvPr>
            <p:ph type="ctrTitle" hasCustomPrompt="1"/>
          </p:nvPr>
        </p:nvSpPr>
        <p:spPr>
          <a:xfrm>
            <a:off x="1235075" y="931898"/>
            <a:ext cx="10475913" cy="2216622"/>
          </a:xfrm>
        </p:spPr>
        <p:txBody>
          <a:bodyPr anchor="t" anchorCtr="0"/>
          <a:lstStyle>
            <a:lvl1pPr algn="l">
              <a:lnSpc>
                <a:spcPts val="5200"/>
              </a:lnSpc>
              <a:defRPr sz="4100">
                <a:solidFill>
                  <a:schemeClr val="accent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sp>
        <p:nvSpPr>
          <p:cNvPr id="13" name="Sous-titre 2">
            <a:extLst>
              <a:ext uri="{FF2B5EF4-FFF2-40B4-BE49-F238E27FC236}">
                <a16:creationId xmlns:a16="http://schemas.microsoft.com/office/drawing/2014/main" id="{746828C2-E0B2-C841-B815-1229645D7E1E}"/>
              </a:ext>
            </a:extLst>
          </p:cNvPr>
          <p:cNvSpPr>
            <a:spLocks noGrp="1"/>
          </p:cNvSpPr>
          <p:nvPr>
            <p:ph type="subTitle" idx="1" hasCustomPrompt="1"/>
          </p:nvPr>
        </p:nvSpPr>
        <p:spPr>
          <a:xfrm>
            <a:off x="1235075" y="3805491"/>
            <a:ext cx="10475913" cy="1655762"/>
          </a:xfrm>
          <a:prstGeom prst="rect">
            <a:avLst/>
          </a:prstGeom>
        </p:spPr>
        <p:txBody>
          <a:bodyPr/>
          <a:lstStyle>
            <a:lvl1pPr marL="0" indent="0" algn="l">
              <a:lnSpc>
                <a:spcPct val="100000"/>
              </a:lnSpc>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pic>
        <p:nvPicPr>
          <p:cNvPr id="9" name="Image 8">
            <a:extLst>
              <a:ext uri="{FF2B5EF4-FFF2-40B4-BE49-F238E27FC236}">
                <a16:creationId xmlns:a16="http://schemas.microsoft.com/office/drawing/2014/main" id="{7255FB3D-7428-EC49-921B-DFEB1C604765}"/>
              </a:ext>
            </a:extLst>
          </p:cNvPr>
          <p:cNvPicPr>
            <a:picLocks noChangeAspect="1"/>
          </p:cNvPicPr>
          <p:nvPr userDrawn="1"/>
        </p:nvPicPr>
        <p:blipFill>
          <a:blip r:embed="rId2"/>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12547080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Entrée de chapitre">
    <p:bg>
      <p:bgPr>
        <a:solidFill>
          <a:srgbClr val="F8FAFD">
            <a:alpha val="0"/>
          </a:srgbClr>
        </a:solidFill>
        <a:effectLst/>
      </p:bgPr>
    </p:bg>
    <p:spTree>
      <p:nvGrpSpPr>
        <p:cNvPr id="1" name=""/>
        <p:cNvGrpSpPr/>
        <p:nvPr/>
      </p:nvGrpSpPr>
      <p:grpSpPr>
        <a:xfrm>
          <a:off x="0" y="0"/>
          <a:ext cx="0" cy="0"/>
          <a:chOff x="0" y="0"/>
          <a:chExt cx="0" cy="0"/>
        </a:xfrm>
      </p:grpSpPr>
      <p:sp>
        <p:nvSpPr>
          <p:cNvPr id="11" name="Forme libre 10">
            <a:extLst>
              <a:ext uri="{FF2B5EF4-FFF2-40B4-BE49-F238E27FC236}">
                <a16:creationId xmlns:a16="http://schemas.microsoft.com/office/drawing/2014/main" id="{771D75BF-7A6F-BE42-ACAC-003607FCD76F}"/>
              </a:ext>
            </a:extLst>
          </p:cNvPr>
          <p:cNvSpPr/>
          <p:nvPr userDrawn="1"/>
        </p:nvSpPr>
        <p:spPr>
          <a:xfrm>
            <a:off x="1235075" y="2"/>
            <a:ext cx="5494236" cy="5461251"/>
          </a:xfrm>
          <a:custGeom>
            <a:avLst/>
            <a:gdLst>
              <a:gd name="connsiteX0" fmla="*/ 3533858 w 5494236"/>
              <a:gd name="connsiteY0" fmla="*/ 0 h 5461251"/>
              <a:gd name="connsiteX1" fmla="*/ 5492795 w 5494236"/>
              <a:gd name="connsiteY1" fmla="*/ 0 h 5461251"/>
              <a:gd name="connsiteX2" fmla="*/ 5494236 w 5494236"/>
              <a:gd name="connsiteY2" fmla="*/ 56984 h 5461251"/>
              <a:gd name="connsiteX3" fmla="*/ 89969 w 5494236"/>
              <a:gd name="connsiteY3" fmla="*/ 5461251 h 5461251"/>
              <a:gd name="connsiteX4" fmla="*/ 0 w 5494236"/>
              <a:gd name="connsiteY4" fmla="*/ 5458976 h 5461251"/>
              <a:gd name="connsiteX5" fmla="*/ 0 w 5494236"/>
              <a:gd name="connsiteY5" fmla="*/ 3500039 h 5461251"/>
              <a:gd name="connsiteX6" fmla="*/ 89970 w 5494236"/>
              <a:gd name="connsiteY6" fmla="*/ 3502314 h 5461251"/>
              <a:gd name="connsiteX7" fmla="*/ 3535299 w 5494236"/>
              <a:gd name="connsiteY7" fmla="*/ 56985 h 546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4236" h="5461251">
                <a:moveTo>
                  <a:pt x="3533858" y="0"/>
                </a:moveTo>
                <a:lnTo>
                  <a:pt x="5492795" y="0"/>
                </a:lnTo>
                <a:lnTo>
                  <a:pt x="5494236" y="56984"/>
                </a:lnTo>
                <a:cubicBezTo>
                  <a:pt x="5494236" y="3041678"/>
                  <a:pt x="3074663" y="5461251"/>
                  <a:pt x="89969" y="5461251"/>
                </a:cubicBezTo>
                <a:lnTo>
                  <a:pt x="0" y="5458976"/>
                </a:lnTo>
                <a:lnTo>
                  <a:pt x="0" y="3500039"/>
                </a:lnTo>
                <a:lnTo>
                  <a:pt x="89970" y="3502314"/>
                </a:lnTo>
                <a:cubicBezTo>
                  <a:pt x="1992773" y="3502314"/>
                  <a:pt x="3535299" y="1959788"/>
                  <a:pt x="3535299" y="5698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2A0B7D4B-25AB-3B40-9FA9-856250EFE26C}"/>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p>
            <a:r>
              <a:rPr lang="fr-FR" err="1"/>
              <a:t>Footer</a:t>
            </a:r>
            <a:r>
              <a:rPr lang="fr-FR"/>
              <a:t> of </a:t>
            </a:r>
            <a:r>
              <a:rPr lang="fr-FR" err="1"/>
              <a:t>your</a:t>
            </a:r>
            <a:r>
              <a:rPr lang="fr-FR"/>
              <a:t> </a:t>
            </a:r>
            <a:r>
              <a:rPr lang="fr-FR" err="1"/>
              <a:t>presentation</a:t>
            </a:r>
            <a:endParaRPr lang="fr-F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12" name="Titre 1">
            <a:extLst>
              <a:ext uri="{FF2B5EF4-FFF2-40B4-BE49-F238E27FC236}">
                <a16:creationId xmlns:a16="http://schemas.microsoft.com/office/drawing/2014/main" id="{1F9B6917-3135-5543-BB21-7EE5160354CC}"/>
              </a:ext>
            </a:extLst>
          </p:cNvPr>
          <p:cNvSpPr>
            <a:spLocks noGrp="1"/>
          </p:cNvSpPr>
          <p:nvPr>
            <p:ph type="ctrTitle" hasCustomPrompt="1"/>
          </p:nvPr>
        </p:nvSpPr>
        <p:spPr>
          <a:xfrm>
            <a:off x="1235076" y="931898"/>
            <a:ext cx="10333038" cy="2216622"/>
          </a:xfrm>
        </p:spPr>
        <p:txBody>
          <a:bodyPr anchor="t" anchorCtr="0"/>
          <a:lstStyle>
            <a:lvl1pPr algn="l">
              <a:lnSpc>
                <a:spcPts val="5200"/>
              </a:lnSpc>
              <a:defRPr sz="4100">
                <a:solidFill>
                  <a:schemeClr val="accent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sp>
        <p:nvSpPr>
          <p:cNvPr id="13" name="Sous-titre 2">
            <a:extLst>
              <a:ext uri="{FF2B5EF4-FFF2-40B4-BE49-F238E27FC236}">
                <a16:creationId xmlns:a16="http://schemas.microsoft.com/office/drawing/2014/main" id="{746828C2-E0B2-C841-B815-1229645D7E1E}"/>
              </a:ext>
            </a:extLst>
          </p:cNvPr>
          <p:cNvSpPr>
            <a:spLocks noGrp="1"/>
          </p:cNvSpPr>
          <p:nvPr>
            <p:ph type="subTitle" idx="1" hasCustomPrompt="1"/>
          </p:nvPr>
        </p:nvSpPr>
        <p:spPr>
          <a:xfrm>
            <a:off x="1235076" y="3805491"/>
            <a:ext cx="10333038" cy="1655762"/>
          </a:xfrm>
          <a:prstGeom prst="rect">
            <a:avLst/>
          </a:prstGeom>
        </p:spPr>
        <p:txBody>
          <a:bodyPr/>
          <a:lstStyle>
            <a:lvl1pPr marL="0" indent="0" algn="l">
              <a:lnSpc>
                <a:spcPct val="100000"/>
              </a:lnSpc>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pic>
        <p:nvPicPr>
          <p:cNvPr id="14" name="Image 13">
            <a:extLst>
              <a:ext uri="{FF2B5EF4-FFF2-40B4-BE49-F238E27FC236}">
                <a16:creationId xmlns:a16="http://schemas.microsoft.com/office/drawing/2014/main" id="{466614D2-8D4F-AC47-B88D-C139FD432591}"/>
              </a:ext>
            </a:extLst>
          </p:cNvPr>
          <p:cNvPicPr>
            <a:picLocks noChangeAspect="1"/>
          </p:cNvPicPr>
          <p:nvPr userDrawn="1"/>
        </p:nvPicPr>
        <p:blipFill>
          <a:blip r:embed="rId2"/>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749560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Entrée de chapitre">
    <p:bg>
      <p:bgPr>
        <a:solidFill>
          <a:srgbClr val="F8FAFD">
            <a:alpha val="0"/>
          </a:srgb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CFA2AD-1ABE-4843-AECA-117CE310A314}"/>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12" name="Espace réservé pour une image  2">
            <a:extLst>
              <a:ext uri="{FF2B5EF4-FFF2-40B4-BE49-F238E27FC236}">
                <a16:creationId xmlns:a16="http://schemas.microsoft.com/office/drawing/2014/main" id="{5FC40DE6-95E0-2843-884F-8246A32520F9}"/>
              </a:ext>
            </a:extLst>
          </p:cNvPr>
          <p:cNvSpPr>
            <a:spLocks noGrp="1"/>
          </p:cNvSpPr>
          <p:nvPr>
            <p:ph type="pic" idx="13" hasCustomPrompt="1"/>
          </p:nvPr>
        </p:nvSpPr>
        <p:spPr>
          <a:xfrm>
            <a:off x="4127047" y="0"/>
            <a:ext cx="8064953" cy="6858001"/>
          </a:xfrm>
          <a:prstGeom prst="rect">
            <a:avLst/>
          </a:prstGeom>
        </p:spPr>
        <p:txBody>
          <a:bodyPr anchor="ctr" anchorCtr="0"/>
          <a:lstStyle>
            <a:lvl1pPr marL="0" indent="0" algn="ctr">
              <a:buNone/>
              <a:defRPr sz="1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Visual</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Footer of your presentation</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4" name="ZoneTexte 3">
            <a:extLst>
              <a:ext uri="{FF2B5EF4-FFF2-40B4-BE49-F238E27FC236}">
                <a16:creationId xmlns:a16="http://schemas.microsoft.com/office/drawing/2014/main" id="{3DF9A7FA-0440-F44F-8513-5E831B3D54B5}"/>
              </a:ext>
            </a:extLst>
          </p:cNvPr>
          <p:cNvSpPr txBox="1"/>
          <p:nvPr userDrawn="1"/>
        </p:nvSpPr>
        <p:spPr>
          <a:xfrm>
            <a:off x="-2832410" y="3300761"/>
            <a:ext cx="184731" cy="369332"/>
          </a:xfrm>
          <a:prstGeom prst="rect">
            <a:avLst/>
          </a:prstGeom>
          <a:noFill/>
        </p:spPr>
        <p:txBody>
          <a:bodyPr wrap="none" rtlCol="0">
            <a:spAutoFit/>
          </a:bodyPr>
          <a:lstStyle/>
          <a:p>
            <a:endParaRPr lang="fr-FR"/>
          </a:p>
        </p:txBody>
      </p:sp>
      <p:sp>
        <p:nvSpPr>
          <p:cNvPr id="15" name="Titre 1">
            <a:extLst>
              <a:ext uri="{FF2B5EF4-FFF2-40B4-BE49-F238E27FC236}">
                <a16:creationId xmlns:a16="http://schemas.microsoft.com/office/drawing/2014/main" id="{EF524757-EECA-4F40-BDFA-B98E2898C5B2}"/>
              </a:ext>
            </a:extLst>
          </p:cNvPr>
          <p:cNvSpPr>
            <a:spLocks noGrp="1"/>
          </p:cNvSpPr>
          <p:nvPr>
            <p:ph type="ctrTitle" hasCustomPrompt="1"/>
          </p:nvPr>
        </p:nvSpPr>
        <p:spPr>
          <a:xfrm>
            <a:off x="1235075" y="931898"/>
            <a:ext cx="10475913" cy="2216622"/>
          </a:xfrm>
        </p:spPr>
        <p:txBody>
          <a:bodyPr anchor="t" anchorCtr="0"/>
          <a:lstStyle>
            <a:lvl1pPr algn="l">
              <a:lnSpc>
                <a:spcPts val="5200"/>
              </a:lnSpc>
              <a:defRPr sz="4100">
                <a:solidFill>
                  <a:schemeClr val="accent1"/>
                </a:solidFill>
              </a:defRPr>
            </a:lvl1pPr>
          </a:lstStyle>
          <a:p>
            <a:r>
              <a:rPr lang="fr-FR" err="1"/>
              <a:t>Chapter</a:t>
            </a:r>
            <a:r>
              <a:rPr lang="fr-FR"/>
              <a:t> </a:t>
            </a:r>
            <a:r>
              <a:rPr lang="fr-FR" err="1"/>
              <a:t>title</a:t>
            </a:r>
            <a:r>
              <a:rPr lang="fr-FR"/>
              <a:t> in few </a:t>
            </a:r>
            <a:r>
              <a:rPr lang="fr-FR" err="1"/>
              <a:t>lines</a:t>
            </a:r>
            <a:r>
              <a:rPr lang="fr-FR"/>
              <a:t> </a:t>
            </a:r>
            <a:br>
              <a:rPr lang="fr-FR"/>
            </a:br>
            <a:r>
              <a:rPr lang="fr-FR"/>
              <a:t>(Century Gothic 41 pt)</a:t>
            </a:r>
          </a:p>
        </p:txBody>
      </p:sp>
      <p:sp>
        <p:nvSpPr>
          <p:cNvPr id="16" name="Sous-titre 2">
            <a:extLst>
              <a:ext uri="{FF2B5EF4-FFF2-40B4-BE49-F238E27FC236}">
                <a16:creationId xmlns:a16="http://schemas.microsoft.com/office/drawing/2014/main" id="{033CB210-9BD8-FE41-814C-A05022289283}"/>
              </a:ext>
            </a:extLst>
          </p:cNvPr>
          <p:cNvSpPr>
            <a:spLocks noGrp="1"/>
          </p:cNvSpPr>
          <p:nvPr>
            <p:ph type="subTitle" idx="1" hasCustomPrompt="1"/>
          </p:nvPr>
        </p:nvSpPr>
        <p:spPr>
          <a:xfrm>
            <a:off x="1235075" y="3805491"/>
            <a:ext cx="10475913" cy="1655762"/>
          </a:xfrm>
          <a:prstGeom prst="rect">
            <a:avLst/>
          </a:prstGeom>
        </p:spPr>
        <p:txBody>
          <a:bodyPr/>
          <a:lstStyle>
            <a:lvl1pPr marL="0" indent="0" algn="l">
              <a:lnSpc>
                <a:spcPct val="100000"/>
              </a:lnSpc>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pic>
        <p:nvPicPr>
          <p:cNvPr id="11" name="Image 10">
            <a:extLst>
              <a:ext uri="{FF2B5EF4-FFF2-40B4-BE49-F238E27FC236}">
                <a16:creationId xmlns:a16="http://schemas.microsoft.com/office/drawing/2014/main" id="{960054F6-BC4B-A74A-9DCB-C5962E90C0E9}"/>
              </a:ext>
            </a:extLst>
          </p:cNvPr>
          <p:cNvPicPr>
            <a:picLocks noChangeAspect="1"/>
          </p:cNvPicPr>
          <p:nvPr userDrawn="1"/>
        </p:nvPicPr>
        <p:blipFill>
          <a:blip r:embed="rId2"/>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36980263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re et contenu">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B23183-E551-954D-8EEC-A119D0B2FE34}"/>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Footer of your presentation</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623888" y="590461"/>
            <a:ext cx="10333038" cy="778668"/>
          </a:xfrm>
        </p:spPr>
        <p:txBody>
          <a:bodyPr/>
          <a:lstStyle>
            <a:lvl1pPr>
              <a:defRPr/>
            </a:lvl1pPr>
          </a:lstStyle>
          <a:p>
            <a:r>
              <a:rPr lang="fr-FR" err="1"/>
              <a:t>Title</a:t>
            </a:r>
            <a:r>
              <a:rPr lang="fr-FR"/>
              <a:t> slide in one or </a:t>
            </a:r>
            <a:r>
              <a:rPr lang="fr-FR" err="1"/>
              <a:t>two</a:t>
            </a:r>
            <a:r>
              <a:rPr lang="fr-FR"/>
              <a:t> </a:t>
            </a:r>
            <a:r>
              <a:rPr lang="fr-FR" err="1"/>
              <a:t>lines</a:t>
            </a:r>
            <a:br>
              <a:rPr lang="fr-FR"/>
            </a:br>
            <a:r>
              <a:rPr lang="fr-FR"/>
              <a:t>(Century Gothic 26 pt)</a:t>
            </a:r>
          </a:p>
        </p:txBody>
      </p:sp>
      <p:sp>
        <p:nvSpPr>
          <p:cNvPr id="12" name="Espace réservé du texte 2">
            <a:extLst>
              <a:ext uri="{FF2B5EF4-FFF2-40B4-BE49-F238E27FC236}">
                <a16:creationId xmlns:a16="http://schemas.microsoft.com/office/drawing/2014/main" id="{0B6B17B4-FF07-D449-864A-2C752471F0FC}"/>
              </a:ext>
            </a:extLst>
          </p:cNvPr>
          <p:cNvSpPr>
            <a:spLocks noGrp="1"/>
          </p:cNvSpPr>
          <p:nvPr>
            <p:ph idx="1"/>
          </p:nvPr>
        </p:nvSpPr>
        <p:spPr>
          <a:xfrm>
            <a:off x="623888" y="1667579"/>
            <a:ext cx="10333038" cy="4037761"/>
          </a:xfrm>
          <a:prstGeom prst="rect">
            <a:avLst/>
          </a:prstGeom>
        </p:spPr>
        <p:txBody>
          <a:bodyPr vert="horz" lIns="0" tIns="0" rIns="0" bIns="0" rtlCol="0">
            <a:noAutofit/>
          </a:bodyPr>
          <a:lstStyle/>
          <a:p>
            <a:pPr lvl="0"/>
            <a:r>
              <a:rPr lang="fr-FR"/>
              <a:t>Cliquez pour modifier les styles du texte du masque</a:t>
            </a:r>
          </a:p>
        </p:txBody>
      </p:sp>
      <p:pic>
        <p:nvPicPr>
          <p:cNvPr id="8" name="Image 7">
            <a:extLst>
              <a:ext uri="{FF2B5EF4-FFF2-40B4-BE49-F238E27FC236}">
                <a16:creationId xmlns:a16="http://schemas.microsoft.com/office/drawing/2014/main" id="{4E7BF662-1D9C-4F4E-8F6E-E9EB42137B89}"/>
              </a:ext>
            </a:extLst>
          </p:cNvPr>
          <p:cNvPicPr>
            <a:picLocks noChangeAspect="1"/>
          </p:cNvPicPr>
          <p:nvPr userDrawn="1"/>
        </p:nvPicPr>
        <p:blipFill>
          <a:blip r:embed="rId2"/>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28503806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re et contenu">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A2599C0-363E-994D-B643-9606FFFDA1E3}"/>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a:xfrm>
            <a:off x="1095375" y="6279310"/>
            <a:ext cx="4114800" cy="365125"/>
          </a:xfrm>
        </p:spPr>
        <p:txBody>
          <a:bodyPr/>
          <a:lstStyle>
            <a:lvl1pPr>
              <a:defRPr/>
            </a:lvl1pPr>
          </a:lstStyle>
          <a:p>
            <a:r>
              <a:rPr lang="fr-FR" err="1"/>
              <a:t>Footer</a:t>
            </a:r>
            <a:r>
              <a:rPr lang="fr-FR"/>
              <a:t> of </a:t>
            </a:r>
            <a:r>
              <a:rPr lang="fr-FR" err="1"/>
              <a:t>your</a:t>
            </a:r>
            <a:r>
              <a:rPr lang="fr-FR"/>
              <a:t> </a:t>
            </a:r>
            <a:r>
              <a:rPr lang="fr-FR" err="1"/>
              <a:t>presentation</a:t>
            </a:r>
            <a:endParaRPr lang="fr-F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623888" y="603503"/>
            <a:ext cx="10330789" cy="778668"/>
          </a:xfrm>
        </p:spPr>
        <p:txBody>
          <a:bodyPr/>
          <a:lstStyle/>
          <a:p>
            <a:r>
              <a:rPr lang="fr-FR" err="1"/>
              <a:t>Title</a:t>
            </a:r>
            <a:r>
              <a:rPr lang="fr-FR"/>
              <a:t> slide in one or </a:t>
            </a:r>
            <a:r>
              <a:rPr lang="fr-FR" err="1"/>
              <a:t>two</a:t>
            </a:r>
            <a:r>
              <a:rPr lang="fr-FR"/>
              <a:t> </a:t>
            </a:r>
            <a:r>
              <a:rPr lang="fr-FR" err="1"/>
              <a:t>lines</a:t>
            </a:r>
            <a:br>
              <a:rPr lang="fr-FR"/>
            </a:br>
            <a:r>
              <a:rPr lang="fr-FR"/>
              <a:t>(Century Gothic 26 pt)</a:t>
            </a:r>
          </a:p>
        </p:txBody>
      </p:sp>
      <p:sp>
        <p:nvSpPr>
          <p:cNvPr id="15" name="Espace réservé du contenu 2">
            <a:extLst>
              <a:ext uri="{FF2B5EF4-FFF2-40B4-BE49-F238E27FC236}">
                <a16:creationId xmlns:a16="http://schemas.microsoft.com/office/drawing/2014/main" id="{E7C64767-C696-6640-B64E-6D3399B97BFD}"/>
              </a:ext>
            </a:extLst>
          </p:cNvPr>
          <p:cNvSpPr>
            <a:spLocks noGrp="1"/>
          </p:cNvSpPr>
          <p:nvPr>
            <p:ph sz="half" idx="13" hasCustomPrompt="1"/>
          </p:nvPr>
        </p:nvSpPr>
        <p:spPr>
          <a:xfrm>
            <a:off x="643816" y="4390768"/>
            <a:ext cx="1856946" cy="825475"/>
          </a:xfrm>
          <a:prstGeom prst="rect">
            <a:avLst/>
          </a:prstGeom>
        </p:spPr>
        <p:txBody>
          <a:bodyPr/>
          <a:lstStyle>
            <a:lvl1pPr marL="0" indent="0" algn="ctr">
              <a:lnSpc>
                <a:spcPts val="1600"/>
              </a:lnSpc>
              <a:buNone/>
              <a:defRPr sz="1200" b="1" i="0">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27" name="Espace réservé du contenu 2">
            <a:extLst>
              <a:ext uri="{FF2B5EF4-FFF2-40B4-BE49-F238E27FC236}">
                <a16:creationId xmlns:a16="http://schemas.microsoft.com/office/drawing/2014/main" id="{6102B2A7-A0D9-C848-9D87-DADBEFCF03BC}"/>
              </a:ext>
            </a:extLst>
          </p:cNvPr>
          <p:cNvSpPr>
            <a:spLocks noGrp="1"/>
          </p:cNvSpPr>
          <p:nvPr>
            <p:ph sz="half" idx="16" hasCustomPrompt="1"/>
          </p:nvPr>
        </p:nvSpPr>
        <p:spPr>
          <a:xfrm>
            <a:off x="3191467" y="4390768"/>
            <a:ext cx="1856946" cy="825475"/>
          </a:xfrm>
          <a:prstGeom prst="rect">
            <a:avLst/>
          </a:prstGeom>
        </p:spPr>
        <p:txBody>
          <a:bodyPr/>
          <a:lstStyle>
            <a:lvl1pPr marL="0" indent="0" algn="ctr">
              <a:lnSpc>
                <a:spcPts val="1600"/>
              </a:lnSpc>
              <a:buNone/>
              <a:defRPr sz="1200" b="1" i="0">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28" name="Espace réservé du contenu 2">
            <a:extLst>
              <a:ext uri="{FF2B5EF4-FFF2-40B4-BE49-F238E27FC236}">
                <a16:creationId xmlns:a16="http://schemas.microsoft.com/office/drawing/2014/main" id="{699894D1-3820-D742-901E-E079CA83368B}"/>
              </a:ext>
            </a:extLst>
          </p:cNvPr>
          <p:cNvSpPr>
            <a:spLocks noGrp="1"/>
          </p:cNvSpPr>
          <p:nvPr>
            <p:ph sz="half" idx="17" hasCustomPrompt="1"/>
          </p:nvPr>
        </p:nvSpPr>
        <p:spPr>
          <a:xfrm>
            <a:off x="5739117" y="4390768"/>
            <a:ext cx="1856946" cy="825475"/>
          </a:xfrm>
          <a:prstGeom prst="rect">
            <a:avLst/>
          </a:prstGeom>
        </p:spPr>
        <p:txBody>
          <a:bodyPr/>
          <a:lstStyle>
            <a:lvl1pPr marL="0" indent="0" algn="ctr">
              <a:lnSpc>
                <a:spcPts val="1600"/>
              </a:lnSpc>
              <a:buNone/>
              <a:defRPr sz="1200" b="1" i="0">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34" name="Espace réservé du contenu 33">
            <a:extLst>
              <a:ext uri="{FF2B5EF4-FFF2-40B4-BE49-F238E27FC236}">
                <a16:creationId xmlns:a16="http://schemas.microsoft.com/office/drawing/2014/main" id="{2C2B70CE-3608-7644-9E94-C0C730F22641}"/>
              </a:ext>
            </a:extLst>
          </p:cNvPr>
          <p:cNvSpPr>
            <a:spLocks noGrp="1"/>
          </p:cNvSpPr>
          <p:nvPr>
            <p:ph sz="half" idx="1" hasCustomPrompt="1"/>
          </p:nvPr>
        </p:nvSpPr>
        <p:spPr>
          <a:xfrm>
            <a:off x="8632810" y="1814485"/>
            <a:ext cx="3559190" cy="3280448"/>
          </a:xfrm>
          <a:custGeom>
            <a:avLst/>
            <a:gdLst>
              <a:gd name="connsiteX0" fmla="*/ 0 w 3559190"/>
              <a:gd name="connsiteY0" fmla="*/ 1640223 h 3280448"/>
              <a:gd name="connsiteX1" fmla="*/ 0 w 3559190"/>
              <a:gd name="connsiteY1" fmla="*/ 1640224 h 3280448"/>
              <a:gd name="connsiteX2" fmla="*/ 0 w 3559190"/>
              <a:gd name="connsiteY2" fmla="*/ 1640224 h 3280448"/>
              <a:gd name="connsiteX3" fmla="*/ 1640224 w 3559190"/>
              <a:gd name="connsiteY3" fmla="*/ 0 h 3280448"/>
              <a:gd name="connsiteX4" fmla="*/ 3559190 w 3559190"/>
              <a:gd name="connsiteY4" fmla="*/ 0 h 3280448"/>
              <a:gd name="connsiteX5" fmla="*/ 3559190 w 3559190"/>
              <a:gd name="connsiteY5" fmla="*/ 3280448 h 3280448"/>
              <a:gd name="connsiteX6" fmla="*/ 1640224 w 3559190"/>
              <a:gd name="connsiteY6" fmla="*/ 3280447 h 3280448"/>
              <a:gd name="connsiteX7" fmla="*/ 8468 w 3559190"/>
              <a:gd name="connsiteY7" fmla="*/ 1807927 h 3280448"/>
              <a:gd name="connsiteX8" fmla="*/ 0 w 3559190"/>
              <a:gd name="connsiteY8" fmla="*/ 1640224 h 3280448"/>
              <a:gd name="connsiteX9" fmla="*/ 8468 w 3559190"/>
              <a:gd name="connsiteY9" fmla="*/ 1472521 h 3280448"/>
              <a:gd name="connsiteX10" fmla="*/ 1640224 w 3559190"/>
              <a:gd name="connsiteY10" fmla="*/ 0 h 328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9190" h="3280448">
                <a:moveTo>
                  <a:pt x="0" y="1640223"/>
                </a:moveTo>
                <a:lnTo>
                  <a:pt x="0" y="1640224"/>
                </a:lnTo>
                <a:lnTo>
                  <a:pt x="0" y="1640224"/>
                </a:lnTo>
                <a:close/>
                <a:moveTo>
                  <a:pt x="1640224" y="0"/>
                </a:moveTo>
                <a:lnTo>
                  <a:pt x="3559190" y="0"/>
                </a:lnTo>
                <a:lnTo>
                  <a:pt x="3559190" y="3280448"/>
                </a:lnTo>
                <a:lnTo>
                  <a:pt x="1640224" y="3280447"/>
                </a:lnTo>
                <a:cubicBezTo>
                  <a:pt x="790970" y="3280447"/>
                  <a:pt x="92464" y="2635020"/>
                  <a:pt x="8468" y="1807927"/>
                </a:cubicBezTo>
                <a:lnTo>
                  <a:pt x="0" y="1640224"/>
                </a:lnTo>
                <a:lnTo>
                  <a:pt x="8468" y="1472521"/>
                </a:lnTo>
                <a:cubicBezTo>
                  <a:pt x="92464" y="645428"/>
                  <a:pt x="790970" y="0"/>
                  <a:pt x="1640224" y="0"/>
                </a:cubicBezTo>
                <a:close/>
              </a:path>
            </a:pathLst>
          </a:custGeom>
          <a:solidFill>
            <a:schemeClr val="accent1"/>
          </a:solidFill>
        </p:spPr>
        <p:txBody>
          <a:bodyPr vert="horz" wrap="square" lIns="792000" tIns="0" rIns="0" bIns="0" rtlCol="0" anchor="ctr" anchorCtr="0">
            <a:noAutofit/>
          </a:bodyPr>
          <a:lstStyle>
            <a:lvl1pPr marL="0" indent="0">
              <a:buNone/>
              <a:defRPr lang="fr-FR" sz="1600" b="1" dirty="0">
                <a:solidFill>
                  <a:schemeClr val="bg1"/>
                </a:solidFill>
              </a:defRPr>
            </a:lvl1pPr>
          </a:lstStyle>
          <a:p>
            <a:pPr lvl="0">
              <a:lnSpc>
                <a:spcPts val="2200"/>
              </a:lnSpc>
            </a:pPr>
            <a:r>
              <a:rPr lang="fr-FR" err="1"/>
              <a:t>Lorem</a:t>
            </a:r>
            <a:r>
              <a:rPr lang="fr-FR"/>
              <a:t> </a:t>
            </a:r>
            <a:r>
              <a:rPr lang="fr-FR" err="1"/>
              <a:t>ipsum</a:t>
            </a:r>
            <a:r>
              <a:rPr lang="fr-FR"/>
              <a:t> </a:t>
            </a:r>
            <a:r>
              <a:rPr lang="fr-FR" err="1"/>
              <a:t>dolor</a:t>
            </a:r>
            <a:r>
              <a:rPr lang="fr-FR"/>
              <a:t> </a:t>
            </a:r>
            <a:r>
              <a:rPr lang="fr-FR" err="1"/>
              <a:t>sit</a:t>
            </a:r>
            <a:br>
              <a:rPr lang="fr-FR"/>
            </a:br>
            <a:r>
              <a:rPr lang="fr-FR" err="1"/>
              <a:t>amet</a:t>
            </a:r>
            <a:r>
              <a:rPr lang="fr-FR"/>
              <a:t>, </a:t>
            </a:r>
            <a:r>
              <a:rPr lang="fr-FR" err="1"/>
              <a:t>consectetuer</a:t>
            </a:r>
            <a:br>
              <a:rPr lang="fr-FR"/>
            </a:br>
            <a:r>
              <a:rPr lang="fr-FR" err="1"/>
              <a:t>adipiscing</a:t>
            </a:r>
            <a:r>
              <a:rPr lang="fr-FR"/>
              <a:t> </a:t>
            </a:r>
            <a:r>
              <a:rPr lang="fr-FR" err="1"/>
              <a:t>elit</a:t>
            </a:r>
            <a:r>
              <a:rPr lang="fr-FR"/>
              <a:t>, </a:t>
            </a:r>
            <a:r>
              <a:rPr lang="fr-FR" err="1"/>
              <a:t>sed</a:t>
            </a:r>
            <a:br>
              <a:rPr lang="fr-FR"/>
            </a:br>
            <a:r>
              <a:rPr lang="fr-FR"/>
              <a:t>diam </a:t>
            </a:r>
            <a:r>
              <a:rPr lang="fr-FR" err="1"/>
              <a:t>nonummy</a:t>
            </a:r>
            <a:r>
              <a:rPr lang="fr-FR"/>
              <a:t> </a:t>
            </a:r>
            <a:r>
              <a:rPr lang="fr-FR" err="1"/>
              <a:t>nibh</a:t>
            </a:r>
            <a:br>
              <a:rPr lang="fr-FR"/>
            </a:br>
            <a:r>
              <a:rPr lang="fr-FR" err="1"/>
              <a:t>euismod</a:t>
            </a:r>
            <a:r>
              <a:rPr lang="fr-FR"/>
              <a:t> </a:t>
            </a:r>
            <a:r>
              <a:rPr lang="fr-FR" err="1"/>
              <a:t>tincidunt</a:t>
            </a:r>
            <a:r>
              <a:rPr lang="fr-FR"/>
              <a:t> ut</a:t>
            </a:r>
            <a:br>
              <a:rPr lang="fr-FR"/>
            </a:br>
            <a:r>
              <a:rPr lang="fr-FR" err="1"/>
              <a:t>laoreet</a:t>
            </a:r>
            <a:r>
              <a:rPr lang="fr-FR"/>
              <a:t> </a:t>
            </a:r>
            <a:r>
              <a:rPr lang="fr-FR" err="1"/>
              <a:t>dolore</a:t>
            </a:r>
            <a:r>
              <a:rPr lang="fr-FR"/>
              <a:t> magna</a:t>
            </a:r>
            <a:br>
              <a:rPr lang="fr-FR"/>
            </a:br>
            <a:r>
              <a:rPr lang="fr-FR" err="1"/>
              <a:t>aliquam</a:t>
            </a:r>
            <a:r>
              <a:rPr lang="fr-FR"/>
              <a:t> erat </a:t>
            </a:r>
            <a:r>
              <a:rPr lang="fr-FR" err="1"/>
              <a:t>volutpat</a:t>
            </a:r>
            <a:r>
              <a:rPr lang="fr-FR"/>
              <a:t>. </a:t>
            </a:r>
            <a:br>
              <a:rPr lang="fr-FR"/>
            </a:br>
            <a:r>
              <a:rPr lang="fr-FR"/>
              <a:t>Ut </a:t>
            </a:r>
            <a:r>
              <a:rPr lang="fr-FR" err="1"/>
              <a:t>wisi</a:t>
            </a:r>
            <a:r>
              <a:rPr lang="fr-FR"/>
              <a:t> </a:t>
            </a:r>
            <a:r>
              <a:rPr lang="fr-FR" err="1"/>
              <a:t>QSDSDenim</a:t>
            </a:r>
            <a:r>
              <a:rPr lang="fr-FR"/>
              <a:t> ad. </a:t>
            </a:r>
          </a:p>
        </p:txBody>
      </p:sp>
      <p:sp>
        <p:nvSpPr>
          <p:cNvPr id="36" name="Espace réservé du contenu 2">
            <a:extLst>
              <a:ext uri="{FF2B5EF4-FFF2-40B4-BE49-F238E27FC236}">
                <a16:creationId xmlns:a16="http://schemas.microsoft.com/office/drawing/2014/main" id="{B157FC8C-8E72-C444-9A6C-63DAF807B7B7}"/>
              </a:ext>
            </a:extLst>
          </p:cNvPr>
          <p:cNvSpPr>
            <a:spLocks noGrp="1"/>
          </p:cNvSpPr>
          <p:nvPr>
            <p:ph sz="half" idx="18" hasCustomPrompt="1"/>
          </p:nvPr>
        </p:nvSpPr>
        <p:spPr>
          <a:xfrm>
            <a:off x="816962" y="3168649"/>
            <a:ext cx="1520494" cy="572121"/>
          </a:xfrm>
          <a:prstGeom prst="rect">
            <a:avLst/>
          </a:prstGeom>
        </p:spPr>
        <p:txBody>
          <a:bodyPr anchor="ctr" anchorCtr="0"/>
          <a:lstStyle>
            <a:lvl1pPr marL="0" indent="0" algn="ctr">
              <a:lnSpc>
                <a:spcPts val="1600"/>
              </a:lnSpc>
              <a:buNone/>
              <a:defRPr sz="3500" b="1" i="0">
                <a:solidFill>
                  <a:schemeClr val="accent2"/>
                </a:solidFill>
                <a:latin typeface="Century Gothic" panose="020B0502020202020204" pitchFamily="34" charset="0"/>
              </a:defRPr>
            </a:lvl1pPr>
            <a:lvl5pPr algn="ctr">
              <a:defRPr b="1" i="0">
                <a:latin typeface="Century Gothic" panose="020B0502020202020204" pitchFamily="34" charset="0"/>
              </a:defRPr>
            </a:lvl5pPr>
          </a:lstStyle>
          <a:p>
            <a:pPr lvl="0"/>
            <a:r>
              <a:rPr lang="fr-FR"/>
              <a:t>95%</a:t>
            </a:r>
          </a:p>
        </p:txBody>
      </p:sp>
      <p:sp>
        <p:nvSpPr>
          <p:cNvPr id="38" name="Espace réservé du contenu 2">
            <a:extLst>
              <a:ext uri="{FF2B5EF4-FFF2-40B4-BE49-F238E27FC236}">
                <a16:creationId xmlns:a16="http://schemas.microsoft.com/office/drawing/2014/main" id="{916931DF-E352-2D43-8D9A-777CA70F10CE}"/>
              </a:ext>
            </a:extLst>
          </p:cNvPr>
          <p:cNvSpPr>
            <a:spLocks noGrp="1"/>
          </p:cNvSpPr>
          <p:nvPr>
            <p:ph sz="half" idx="19" hasCustomPrompt="1"/>
          </p:nvPr>
        </p:nvSpPr>
        <p:spPr>
          <a:xfrm>
            <a:off x="3364716" y="3168649"/>
            <a:ext cx="1528654" cy="572121"/>
          </a:xfrm>
          <a:prstGeom prst="rect">
            <a:avLst/>
          </a:prstGeom>
        </p:spPr>
        <p:txBody>
          <a:bodyPr anchor="ctr" anchorCtr="0"/>
          <a:lstStyle>
            <a:lvl1pPr marL="0" indent="0" algn="ctr">
              <a:lnSpc>
                <a:spcPts val="1600"/>
              </a:lnSpc>
              <a:buNone/>
              <a:defRPr sz="3500" b="1" i="0">
                <a:solidFill>
                  <a:srgbClr val="47BFD9"/>
                </a:solidFill>
                <a:latin typeface="Century Gothic" panose="020B0502020202020204" pitchFamily="34" charset="0"/>
              </a:defRPr>
            </a:lvl1pPr>
            <a:lvl5pPr algn="ctr">
              <a:defRPr b="1" i="0">
                <a:latin typeface="Century Gothic" panose="020B0502020202020204" pitchFamily="34" charset="0"/>
              </a:defRPr>
            </a:lvl5pPr>
          </a:lstStyle>
          <a:p>
            <a:pPr lvl="0"/>
            <a:r>
              <a:rPr lang="fr-FR"/>
              <a:t>36%</a:t>
            </a:r>
          </a:p>
        </p:txBody>
      </p:sp>
      <p:sp>
        <p:nvSpPr>
          <p:cNvPr id="40" name="Espace réservé du contenu 2">
            <a:extLst>
              <a:ext uri="{FF2B5EF4-FFF2-40B4-BE49-F238E27FC236}">
                <a16:creationId xmlns:a16="http://schemas.microsoft.com/office/drawing/2014/main" id="{434E4094-3F52-D44B-96AF-451D714832B4}"/>
              </a:ext>
            </a:extLst>
          </p:cNvPr>
          <p:cNvSpPr>
            <a:spLocks noGrp="1"/>
          </p:cNvSpPr>
          <p:nvPr>
            <p:ph sz="half" idx="20" hasCustomPrompt="1"/>
          </p:nvPr>
        </p:nvSpPr>
        <p:spPr>
          <a:xfrm>
            <a:off x="5907422" y="3168649"/>
            <a:ext cx="1528654" cy="572121"/>
          </a:xfrm>
          <a:prstGeom prst="rect">
            <a:avLst/>
          </a:prstGeom>
        </p:spPr>
        <p:txBody>
          <a:bodyPr anchor="ctr" anchorCtr="0"/>
          <a:lstStyle>
            <a:lvl1pPr marL="0" indent="0" algn="ctr">
              <a:lnSpc>
                <a:spcPts val="1600"/>
              </a:lnSpc>
              <a:buNone/>
              <a:defRPr sz="3500" b="1" i="0">
                <a:solidFill>
                  <a:srgbClr val="91C461"/>
                </a:solidFill>
                <a:latin typeface="Century Gothic" panose="020B0502020202020204" pitchFamily="34" charset="0"/>
              </a:defRPr>
            </a:lvl1pPr>
            <a:lvl5pPr algn="ctr">
              <a:defRPr b="1" i="0">
                <a:latin typeface="Century Gothic" panose="020B0502020202020204" pitchFamily="34" charset="0"/>
              </a:defRPr>
            </a:lvl5pPr>
          </a:lstStyle>
          <a:p>
            <a:pPr lvl="0"/>
            <a:r>
              <a:rPr lang="fr-FR"/>
              <a:t>22%</a:t>
            </a:r>
          </a:p>
        </p:txBody>
      </p:sp>
      <p:pic>
        <p:nvPicPr>
          <p:cNvPr id="16" name="Image 15">
            <a:extLst>
              <a:ext uri="{FF2B5EF4-FFF2-40B4-BE49-F238E27FC236}">
                <a16:creationId xmlns:a16="http://schemas.microsoft.com/office/drawing/2014/main" id="{4132AC26-8E1D-2442-9B5C-352A609E3CA4}"/>
              </a:ext>
            </a:extLst>
          </p:cNvPr>
          <p:cNvPicPr>
            <a:picLocks noChangeAspect="1"/>
          </p:cNvPicPr>
          <p:nvPr userDrawn="1"/>
        </p:nvPicPr>
        <p:blipFill>
          <a:blip r:embed="rId2"/>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4073581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Forme libre 10">
            <a:extLst>
              <a:ext uri="{FF2B5EF4-FFF2-40B4-BE49-F238E27FC236}">
                <a16:creationId xmlns:a16="http://schemas.microsoft.com/office/drawing/2014/main" id="{771D75BF-7A6F-BE42-ACAC-003607FCD76F}"/>
              </a:ext>
            </a:extLst>
          </p:cNvPr>
          <p:cNvSpPr/>
          <p:nvPr userDrawn="1"/>
        </p:nvSpPr>
        <p:spPr>
          <a:xfrm>
            <a:off x="1235075" y="2"/>
            <a:ext cx="5494236" cy="5461251"/>
          </a:xfrm>
          <a:custGeom>
            <a:avLst/>
            <a:gdLst>
              <a:gd name="connsiteX0" fmla="*/ 3533858 w 5494236"/>
              <a:gd name="connsiteY0" fmla="*/ 0 h 5461251"/>
              <a:gd name="connsiteX1" fmla="*/ 5492795 w 5494236"/>
              <a:gd name="connsiteY1" fmla="*/ 0 h 5461251"/>
              <a:gd name="connsiteX2" fmla="*/ 5494236 w 5494236"/>
              <a:gd name="connsiteY2" fmla="*/ 56984 h 5461251"/>
              <a:gd name="connsiteX3" fmla="*/ 89969 w 5494236"/>
              <a:gd name="connsiteY3" fmla="*/ 5461251 h 5461251"/>
              <a:gd name="connsiteX4" fmla="*/ 0 w 5494236"/>
              <a:gd name="connsiteY4" fmla="*/ 5458976 h 5461251"/>
              <a:gd name="connsiteX5" fmla="*/ 0 w 5494236"/>
              <a:gd name="connsiteY5" fmla="*/ 3500039 h 5461251"/>
              <a:gd name="connsiteX6" fmla="*/ 89970 w 5494236"/>
              <a:gd name="connsiteY6" fmla="*/ 3502314 h 5461251"/>
              <a:gd name="connsiteX7" fmla="*/ 3535299 w 5494236"/>
              <a:gd name="connsiteY7" fmla="*/ 56985 h 546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4236" h="5461251">
                <a:moveTo>
                  <a:pt x="3533858" y="0"/>
                </a:moveTo>
                <a:lnTo>
                  <a:pt x="5492795" y="0"/>
                </a:lnTo>
                <a:lnTo>
                  <a:pt x="5494236" y="56984"/>
                </a:lnTo>
                <a:cubicBezTo>
                  <a:pt x="5494236" y="3041678"/>
                  <a:pt x="3074663" y="5461251"/>
                  <a:pt x="89969" y="5461251"/>
                </a:cubicBezTo>
                <a:lnTo>
                  <a:pt x="0" y="5458976"/>
                </a:lnTo>
                <a:lnTo>
                  <a:pt x="0" y="3500039"/>
                </a:lnTo>
                <a:lnTo>
                  <a:pt x="89970" y="3502314"/>
                </a:lnTo>
                <a:cubicBezTo>
                  <a:pt x="1992773" y="3502314"/>
                  <a:pt x="3535299" y="1959788"/>
                  <a:pt x="3535299" y="5698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2A0B7D4B-25AB-3B40-9FA9-856250EFE26C}"/>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p>
            <a:r>
              <a:rPr lang="fr-FR" err="1"/>
              <a:t>Footer</a:t>
            </a:r>
            <a:r>
              <a:rPr lang="fr-FR"/>
              <a:t> of </a:t>
            </a:r>
            <a:r>
              <a:rPr lang="fr-FR" err="1"/>
              <a:t>your</a:t>
            </a:r>
            <a:r>
              <a:rPr lang="fr-FR"/>
              <a:t> </a:t>
            </a:r>
            <a:r>
              <a:rPr lang="fr-FR" err="1"/>
              <a:t>presentation</a:t>
            </a:r>
            <a:endParaRPr lang="fr-F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12" name="Titre 1">
            <a:extLst>
              <a:ext uri="{FF2B5EF4-FFF2-40B4-BE49-F238E27FC236}">
                <a16:creationId xmlns:a16="http://schemas.microsoft.com/office/drawing/2014/main" id="{1F9B6917-3135-5543-BB21-7EE5160354CC}"/>
              </a:ext>
            </a:extLst>
          </p:cNvPr>
          <p:cNvSpPr>
            <a:spLocks noGrp="1"/>
          </p:cNvSpPr>
          <p:nvPr>
            <p:ph type="ctrTitle" hasCustomPrompt="1"/>
          </p:nvPr>
        </p:nvSpPr>
        <p:spPr>
          <a:xfrm>
            <a:off x="1235075" y="931898"/>
            <a:ext cx="10475913" cy="2216622"/>
          </a:xfrm>
        </p:spPr>
        <p:txBody>
          <a:bodyPr anchor="t" anchorCtr="0"/>
          <a:lstStyle>
            <a:lvl1pPr algn="l">
              <a:lnSpc>
                <a:spcPts val="5200"/>
              </a:lnSpc>
              <a:defRPr sz="4100">
                <a:solidFill>
                  <a:schemeClr val="accent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sp>
        <p:nvSpPr>
          <p:cNvPr id="13" name="Sous-titre 2">
            <a:extLst>
              <a:ext uri="{FF2B5EF4-FFF2-40B4-BE49-F238E27FC236}">
                <a16:creationId xmlns:a16="http://schemas.microsoft.com/office/drawing/2014/main" id="{746828C2-E0B2-C841-B815-1229645D7E1E}"/>
              </a:ext>
            </a:extLst>
          </p:cNvPr>
          <p:cNvSpPr>
            <a:spLocks noGrp="1"/>
          </p:cNvSpPr>
          <p:nvPr>
            <p:ph type="subTitle" idx="1" hasCustomPrompt="1"/>
          </p:nvPr>
        </p:nvSpPr>
        <p:spPr>
          <a:xfrm>
            <a:off x="1235075" y="3805491"/>
            <a:ext cx="10475913" cy="1655762"/>
          </a:xfrm>
          <a:prstGeom prst="rect">
            <a:avLst/>
          </a:prstGeom>
        </p:spPr>
        <p:txBody>
          <a:bodyPr/>
          <a:lstStyle>
            <a:lvl1pPr marL="0" indent="0" algn="l">
              <a:lnSpc>
                <a:spcPct val="100000"/>
              </a:lnSpc>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pic>
        <p:nvPicPr>
          <p:cNvPr id="15" name="Image 14">
            <a:extLst>
              <a:ext uri="{FF2B5EF4-FFF2-40B4-BE49-F238E27FC236}">
                <a16:creationId xmlns:a16="http://schemas.microsoft.com/office/drawing/2014/main" id="{877DD647-82ED-0748-938D-2AD451547B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
        <p:nvSpPr>
          <p:cNvPr id="2" name="Rectangle 1">
            <a:extLst>
              <a:ext uri="{FF2B5EF4-FFF2-40B4-BE49-F238E27FC236}">
                <a16:creationId xmlns:a16="http://schemas.microsoft.com/office/drawing/2014/main" id="{5ADCB790-831C-4955-A9A9-266031145B4F}"/>
              </a:ext>
            </a:extLst>
          </p:cNvPr>
          <p:cNvSpPr/>
          <p:nvPr userDrawn="1"/>
        </p:nvSpPr>
        <p:spPr>
          <a:xfrm>
            <a:off x="0" y="0"/>
            <a:ext cx="12192000" cy="6857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algn="l">
              <a:lnSpc>
                <a:spcPts val="2200"/>
              </a:lnSpc>
            </a:pPr>
            <a:endParaRPr lang="fr-FR" sz="1600" b="1" i="0" err="1">
              <a:latin typeface="Century Gothic" panose="020B0502020202020204" pitchFamily="34" charset="0"/>
            </a:endParaRPr>
          </a:p>
        </p:txBody>
      </p:sp>
    </p:spTree>
    <p:extLst>
      <p:ext uri="{BB962C8B-B14F-4D97-AF65-F5344CB8AC3E}">
        <p14:creationId xmlns:p14="http://schemas.microsoft.com/office/powerpoint/2010/main" val="20105951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re et contenu">
    <p:bg>
      <p:bgPr>
        <a:solidFill>
          <a:srgbClr val="F8FAFD">
            <a:alpha val="0"/>
          </a:srgb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DACB068-14A3-EC46-8C25-07D15C463242}"/>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22" name="Espace réservé pour une image  2">
            <a:extLst>
              <a:ext uri="{FF2B5EF4-FFF2-40B4-BE49-F238E27FC236}">
                <a16:creationId xmlns:a16="http://schemas.microsoft.com/office/drawing/2014/main" id="{92EAFF21-E0B0-CC42-BDF2-D87A09446BD5}"/>
              </a:ext>
            </a:extLst>
          </p:cNvPr>
          <p:cNvSpPr>
            <a:spLocks noGrp="1"/>
          </p:cNvSpPr>
          <p:nvPr>
            <p:ph type="pic" idx="13" hasCustomPrompt="1"/>
          </p:nvPr>
        </p:nvSpPr>
        <p:spPr>
          <a:xfrm>
            <a:off x="623888" y="1385180"/>
            <a:ext cx="6600071" cy="4695691"/>
          </a:xfrm>
          <a:prstGeom prst="rect">
            <a:avLst/>
          </a:prstGeom>
        </p:spPr>
        <p:txBody>
          <a:bodyPr anchor="ctr" anchorCtr="0"/>
          <a:lstStyle>
            <a:lvl1pPr marL="0" indent="0" algn="ctr">
              <a:buNone/>
              <a:defRPr sz="1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Visual</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Footer of your presentation</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623887" y="608127"/>
            <a:ext cx="10333038" cy="832189"/>
          </a:xfrm>
        </p:spPr>
        <p:txBody>
          <a:bodyPr/>
          <a:lstStyle>
            <a:lvl1pPr>
              <a:defRPr/>
            </a:lvl1pPr>
          </a:lstStyle>
          <a:p>
            <a:r>
              <a:rPr lang="fr-FR" err="1"/>
              <a:t>Title</a:t>
            </a:r>
            <a:r>
              <a:rPr lang="fr-FR"/>
              <a:t> slide in one line (Century Gothic 26 pt)</a:t>
            </a:r>
          </a:p>
        </p:txBody>
      </p:sp>
      <p:sp>
        <p:nvSpPr>
          <p:cNvPr id="21" name="Espace réservé du contenu 20">
            <a:extLst>
              <a:ext uri="{FF2B5EF4-FFF2-40B4-BE49-F238E27FC236}">
                <a16:creationId xmlns:a16="http://schemas.microsoft.com/office/drawing/2014/main" id="{887681B2-3BA5-2A4F-996C-13EBF63FE5BD}"/>
              </a:ext>
            </a:extLst>
          </p:cNvPr>
          <p:cNvSpPr>
            <a:spLocks noGrp="1"/>
          </p:cNvSpPr>
          <p:nvPr>
            <p:ph sz="half" idx="16" hasCustomPrompt="1"/>
          </p:nvPr>
        </p:nvSpPr>
        <p:spPr>
          <a:xfrm>
            <a:off x="6266492" y="2039264"/>
            <a:ext cx="5925508" cy="843538"/>
          </a:xfrm>
          <a:custGeom>
            <a:avLst/>
            <a:gdLst>
              <a:gd name="connsiteX0" fmla="*/ 0 w 5314321"/>
              <a:gd name="connsiteY0" fmla="*/ 421768 h 843538"/>
              <a:gd name="connsiteX1" fmla="*/ 0 w 5314321"/>
              <a:gd name="connsiteY1" fmla="*/ 421769 h 843538"/>
              <a:gd name="connsiteX2" fmla="*/ 0 w 5314321"/>
              <a:gd name="connsiteY2" fmla="*/ 421769 h 843538"/>
              <a:gd name="connsiteX3" fmla="*/ 421769 w 5314321"/>
              <a:gd name="connsiteY3" fmla="*/ 0 h 843538"/>
              <a:gd name="connsiteX4" fmla="*/ 5314321 w 5314321"/>
              <a:gd name="connsiteY4" fmla="*/ 0 h 843538"/>
              <a:gd name="connsiteX5" fmla="*/ 5314321 w 5314321"/>
              <a:gd name="connsiteY5" fmla="*/ 843538 h 843538"/>
              <a:gd name="connsiteX6" fmla="*/ 421769 w 5314321"/>
              <a:gd name="connsiteY6" fmla="*/ 843537 h 843538"/>
              <a:gd name="connsiteX7" fmla="*/ 8569 w 5314321"/>
              <a:gd name="connsiteY7" fmla="*/ 506769 h 843538"/>
              <a:gd name="connsiteX8" fmla="*/ 0 w 5314321"/>
              <a:gd name="connsiteY8" fmla="*/ 421769 h 843538"/>
              <a:gd name="connsiteX9" fmla="*/ 8569 w 5314321"/>
              <a:gd name="connsiteY9" fmla="*/ 336768 h 843538"/>
              <a:gd name="connsiteX10" fmla="*/ 421769 w 5314321"/>
              <a:gd name="connsiteY10" fmla="*/ 0 h 84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4321" h="843538">
                <a:moveTo>
                  <a:pt x="0" y="421768"/>
                </a:moveTo>
                <a:lnTo>
                  <a:pt x="0" y="421769"/>
                </a:lnTo>
                <a:lnTo>
                  <a:pt x="0" y="421769"/>
                </a:lnTo>
                <a:close/>
                <a:moveTo>
                  <a:pt x="421769" y="0"/>
                </a:moveTo>
                <a:lnTo>
                  <a:pt x="5314321" y="0"/>
                </a:lnTo>
                <a:lnTo>
                  <a:pt x="5314321" y="843538"/>
                </a:lnTo>
                <a:lnTo>
                  <a:pt x="421769" y="843537"/>
                </a:lnTo>
                <a:cubicBezTo>
                  <a:pt x="217950" y="843537"/>
                  <a:pt x="47898" y="698963"/>
                  <a:pt x="8569" y="506769"/>
                </a:cubicBezTo>
                <a:lnTo>
                  <a:pt x="0" y="421769"/>
                </a:lnTo>
                <a:lnTo>
                  <a:pt x="8569" y="336768"/>
                </a:lnTo>
                <a:cubicBezTo>
                  <a:pt x="47898" y="144575"/>
                  <a:pt x="217950" y="0"/>
                  <a:pt x="421769" y="0"/>
                </a:cubicBezTo>
                <a:close/>
              </a:path>
            </a:pathLst>
          </a:custGeom>
          <a:solidFill>
            <a:schemeClr val="accent2"/>
          </a:solidFill>
        </p:spPr>
        <p:txBody>
          <a:bodyPr wrap="square" lIns="1007999" anchor="ctr" anchorCtr="0">
            <a:noAutofit/>
          </a:bodyPr>
          <a:lstStyle>
            <a:lvl1pPr marL="0" indent="0" algn="l">
              <a:lnSpc>
                <a:spcPts val="2200"/>
              </a:lnSpc>
              <a:buNone/>
              <a:defRPr sz="1600" b="1" i="0">
                <a:solidFill>
                  <a:schemeClr val="bg1"/>
                </a:solidFill>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33" name="Espace réservé du contenu 32">
            <a:extLst>
              <a:ext uri="{FF2B5EF4-FFF2-40B4-BE49-F238E27FC236}">
                <a16:creationId xmlns:a16="http://schemas.microsoft.com/office/drawing/2014/main" id="{2C1D8664-B20A-A14B-9C50-48C0235CB4F4}"/>
              </a:ext>
            </a:extLst>
          </p:cNvPr>
          <p:cNvSpPr>
            <a:spLocks noGrp="1"/>
          </p:cNvSpPr>
          <p:nvPr>
            <p:ph sz="half" idx="17" hasCustomPrompt="1"/>
          </p:nvPr>
        </p:nvSpPr>
        <p:spPr>
          <a:xfrm>
            <a:off x="6266492" y="3130778"/>
            <a:ext cx="5925508" cy="843538"/>
          </a:xfrm>
          <a:custGeom>
            <a:avLst/>
            <a:gdLst>
              <a:gd name="connsiteX0" fmla="*/ 0 w 5314321"/>
              <a:gd name="connsiteY0" fmla="*/ 421768 h 843538"/>
              <a:gd name="connsiteX1" fmla="*/ 0 w 5314321"/>
              <a:gd name="connsiteY1" fmla="*/ 421769 h 843538"/>
              <a:gd name="connsiteX2" fmla="*/ 0 w 5314321"/>
              <a:gd name="connsiteY2" fmla="*/ 421769 h 843538"/>
              <a:gd name="connsiteX3" fmla="*/ 421769 w 5314321"/>
              <a:gd name="connsiteY3" fmla="*/ 0 h 843538"/>
              <a:gd name="connsiteX4" fmla="*/ 5314321 w 5314321"/>
              <a:gd name="connsiteY4" fmla="*/ 0 h 843538"/>
              <a:gd name="connsiteX5" fmla="*/ 5314321 w 5314321"/>
              <a:gd name="connsiteY5" fmla="*/ 843538 h 843538"/>
              <a:gd name="connsiteX6" fmla="*/ 421769 w 5314321"/>
              <a:gd name="connsiteY6" fmla="*/ 843537 h 843538"/>
              <a:gd name="connsiteX7" fmla="*/ 8569 w 5314321"/>
              <a:gd name="connsiteY7" fmla="*/ 506769 h 843538"/>
              <a:gd name="connsiteX8" fmla="*/ 0 w 5314321"/>
              <a:gd name="connsiteY8" fmla="*/ 421769 h 843538"/>
              <a:gd name="connsiteX9" fmla="*/ 8569 w 5314321"/>
              <a:gd name="connsiteY9" fmla="*/ 336768 h 843538"/>
              <a:gd name="connsiteX10" fmla="*/ 421769 w 5314321"/>
              <a:gd name="connsiteY10" fmla="*/ 0 h 84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4321" h="843538">
                <a:moveTo>
                  <a:pt x="0" y="421768"/>
                </a:moveTo>
                <a:lnTo>
                  <a:pt x="0" y="421769"/>
                </a:lnTo>
                <a:lnTo>
                  <a:pt x="0" y="421769"/>
                </a:lnTo>
                <a:close/>
                <a:moveTo>
                  <a:pt x="421769" y="0"/>
                </a:moveTo>
                <a:lnTo>
                  <a:pt x="5314321" y="0"/>
                </a:lnTo>
                <a:lnTo>
                  <a:pt x="5314321" y="843538"/>
                </a:lnTo>
                <a:lnTo>
                  <a:pt x="421769" y="843537"/>
                </a:lnTo>
                <a:cubicBezTo>
                  <a:pt x="217950" y="843537"/>
                  <a:pt x="47898" y="698963"/>
                  <a:pt x="8569" y="506769"/>
                </a:cubicBezTo>
                <a:lnTo>
                  <a:pt x="0" y="421769"/>
                </a:lnTo>
                <a:lnTo>
                  <a:pt x="8569" y="336768"/>
                </a:lnTo>
                <a:cubicBezTo>
                  <a:pt x="47898" y="144575"/>
                  <a:pt x="217950" y="0"/>
                  <a:pt x="421769" y="0"/>
                </a:cubicBezTo>
                <a:close/>
              </a:path>
            </a:pathLst>
          </a:custGeom>
          <a:solidFill>
            <a:schemeClr val="accent2"/>
          </a:solidFill>
        </p:spPr>
        <p:txBody>
          <a:bodyPr wrap="square" lIns="1007999" anchor="ctr" anchorCtr="0">
            <a:noAutofit/>
          </a:bodyPr>
          <a:lstStyle>
            <a:lvl1pPr marL="0" indent="0" algn="l">
              <a:lnSpc>
                <a:spcPts val="2200"/>
              </a:lnSpc>
              <a:buNone/>
              <a:defRPr sz="1600" b="1" i="0">
                <a:solidFill>
                  <a:schemeClr val="bg1"/>
                </a:solidFill>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35" name="Forme libre 34">
            <a:extLst>
              <a:ext uri="{FF2B5EF4-FFF2-40B4-BE49-F238E27FC236}">
                <a16:creationId xmlns:a16="http://schemas.microsoft.com/office/drawing/2014/main" id="{379A959B-30B1-C24E-944E-AF8C8C56DF20}"/>
              </a:ext>
            </a:extLst>
          </p:cNvPr>
          <p:cNvSpPr/>
          <p:nvPr userDrawn="1"/>
        </p:nvSpPr>
        <p:spPr>
          <a:xfrm rot="18900000">
            <a:off x="6722723" y="3396097"/>
            <a:ext cx="312901" cy="312901"/>
          </a:xfrm>
          <a:custGeom>
            <a:avLst/>
            <a:gdLst>
              <a:gd name="connsiteX0" fmla="*/ 2163652 w 2163778"/>
              <a:gd name="connsiteY0" fmla="*/ 0 h 2163778"/>
              <a:gd name="connsiteX1" fmla="*/ 2163652 w 2163778"/>
              <a:gd name="connsiteY1" fmla="*/ 1910396 h 2163778"/>
              <a:gd name="connsiteX2" fmla="*/ 2163778 w 2163778"/>
              <a:gd name="connsiteY2" fmla="*/ 1910396 h 2163778"/>
              <a:gd name="connsiteX3" fmla="*/ 2163778 w 2163778"/>
              <a:gd name="connsiteY3" fmla="*/ 2163652 h 2163778"/>
              <a:gd name="connsiteX4" fmla="*/ 2163652 w 2163778"/>
              <a:gd name="connsiteY4" fmla="*/ 2163652 h 2163778"/>
              <a:gd name="connsiteX5" fmla="*/ 2163652 w 2163778"/>
              <a:gd name="connsiteY5" fmla="*/ 2163778 h 2163778"/>
              <a:gd name="connsiteX6" fmla="*/ 1910396 w 2163778"/>
              <a:gd name="connsiteY6" fmla="*/ 2163778 h 2163778"/>
              <a:gd name="connsiteX7" fmla="*/ 1910396 w 2163778"/>
              <a:gd name="connsiteY7" fmla="*/ 2163652 h 2163778"/>
              <a:gd name="connsiteX8" fmla="*/ 0 w 2163778"/>
              <a:gd name="connsiteY8" fmla="*/ 2163652 h 2163778"/>
              <a:gd name="connsiteX9" fmla="*/ 0 w 2163778"/>
              <a:gd name="connsiteY9" fmla="*/ 1910396 h 2163778"/>
              <a:gd name="connsiteX10" fmla="*/ 1910396 w 2163778"/>
              <a:gd name="connsiteY10" fmla="*/ 1910396 h 2163778"/>
              <a:gd name="connsiteX11" fmla="*/ 1910396 w 2163778"/>
              <a:gd name="connsiteY11" fmla="*/ 0 h 216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778" h="2163778">
                <a:moveTo>
                  <a:pt x="2163652" y="0"/>
                </a:moveTo>
                <a:lnTo>
                  <a:pt x="2163652" y="1910396"/>
                </a:lnTo>
                <a:lnTo>
                  <a:pt x="2163778" y="1910396"/>
                </a:lnTo>
                <a:lnTo>
                  <a:pt x="2163778" y="2163652"/>
                </a:lnTo>
                <a:lnTo>
                  <a:pt x="2163652" y="2163652"/>
                </a:lnTo>
                <a:lnTo>
                  <a:pt x="2163652" y="2163778"/>
                </a:lnTo>
                <a:lnTo>
                  <a:pt x="1910396" y="2163778"/>
                </a:lnTo>
                <a:lnTo>
                  <a:pt x="1910396" y="2163652"/>
                </a:lnTo>
                <a:lnTo>
                  <a:pt x="0" y="2163652"/>
                </a:lnTo>
                <a:lnTo>
                  <a:pt x="0" y="1910396"/>
                </a:lnTo>
                <a:lnTo>
                  <a:pt x="1910396" y="1910396"/>
                </a:lnTo>
                <a:lnTo>
                  <a:pt x="191039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space réservé du contenu 36">
            <a:extLst>
              <a:ext uri="{FF2B5EF4-FFF2-40B4-BE49-F238E27FC236}">
                <a16:creationId xmlns:a16="http://schemas.microsoft.com/office/drawing/2014/main" id="{4EE9E2AF-CB0A-1C46-AF2B-9F721988A767}"/>
              </a:ext>
            </a:extLst>
          </p:cNvPr>
          <p:cNvSpPr>
            <a:spLocks noGrp="1"/>
          </p:cNvSpPr>
          <p:nvPr>
            <p:ph sz="half" idx="18" hasCustomPrompt="1"/>
          </p:nvPr>
        </p:nvSpPr>
        <p:spPr>
          <a:xfrm>
            <a:off x="6266492" y="4222292"/>
            <a:ext cx="5925508" cy="843538"/>
          </a:xfrm>
          <a:custGeom>
            <a:avLst/>
            <a:gdLst>
              <a:gd name="connsiteX0" fmla="*/ 0 w 5314321"/>
              <a:gd name="connsiteY0" fmla="*/ 421768 h 843538"/>
              <a:gd name="connsiteX1" fmla="*/ 0 w 5314321"/>
              <a:gd name="connsiteY1" fmla="*/ 421769 h 843538"/>
              <a:gd name="connsiteX2" fmla="*/ 0 w 5314321"/>
              <a:gd name="connsiteY2" fmla="*/ 421769 h 843538"/>
              <a:gd name="connsiteX3" fmla="*/ 421769 w 5314321"/>
              <a:gd name="connsiteY3" fmla="*/ 0 h 843538"/>
              <a:gd name="connsiteX4" fmla="*/ 5314321 w 5314321"/>
              <a:gd name="connsiteY4" fmla="*/ 0 h 843538"/>
              <a:gd name="connsiteX5" fmla="*/ 5314321 w 5314321"/>
              <a:gd name="connsiteY5" fmla="*/ 843538 h 843538"/>
              <a:gd name="connsiteX6" fmla="*/ 421769 w 5314321"/>
              <a:gd name="connsiteY6" fmla="*/ 843537 h 843538"/>
              <a:gd name="connsiteX7" fmla="*/ 8569 w 5314321"/>
              <a:gd name="connsiteY7" fmla="*/ 506769 h 843538"/>
              <a:gd name="connsiteX8" fmla="*/ 0 w 5314321"/>
              <a:gd name="connsiteY8" fmla="*/ 421769 h 843538"/>
              <a:gd name="connsiteX9" fmla="*/ 8569 w 5314321"/>
              <a:gd name="connsiteY9" fmla="*/ 336768 h 843538"/>
              <a:gd name="connsiteX10" fmla="*/ 421769 w 5314321"/>
              <a:gd name="connsiteY10" fmla="*/ 0 h 84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4321" h="843538">
                <a:moveTo>
                  <a:pt x="0" y="421768"/>
                </a:moveTo>
                <a:lnTo>
                  <a:pt x="0" y="421769"/>
                </a:lnTo>
                <a:lnTo>
                  <a:pt x="0" y="421769"/>
                </a:lnTo>
                <a:close/>
                <a:moveTo>
                  <a:pt x="421769" y="0"/>
                </a:moveTo>
                <a:lnTo>
                  <a:pt x="5314321" y="0"/>
                </a:lnTo>
                <a:lnTo>
                  <a:pt x="5314321" y="843538"/>
                </a:lnTo>
                <a:lnTo>
                  <a:pt x="421769" y="843537"/>
                </a:lnTo>
                <a:cubicBezTo>
                  <a:pt x="217950" y="843537"/>
                  <a:pt x="47898" y="698963"/>
                  <a:pt x="8569" y="506769"/>
                </a:cubicBezTo>
                <a:lnTo>
                  <a:pt x="0" y="421769"/>
                </a:lnTo>
                <a:lnTo>
                  <a:pt x="8569" y="336768"/>
                </a:lnTo>
                <a:cubicBezTo>
                  <a:pt x="47898" y="144575"/>
                  <a:pt x="217950" y="0"/>
                  <a:pt x="421769" y="0"/>
                </a:cubicBezTo>
                <a:close/>
              </a:path>
            </a:pathLst>
          </a:custGeom>
          <a:solidFill>
            <a:schemeClr val="accent2"/>
          </a:solidFill>
        </p:spPr>
        <p:txBody>
          <a:bodyPr wrap="square" lIns="1007999" anchor="ctr" anchorCtr="0">
            <a:noAutofit/>
          </a:bodyPr>
          <a:lstStyle>
            <a:lvl1pPr marL="0" indent="0" algn="l">
              <a:lnSpc>
                <a:spcPts val="2200"/>
              </a:lnSpc>
              <a:buNone/>
              <a:defRPr sz="1600" b="1" i="0">
                <a:solidFill>
                  <a:schemeClr val="bg1"/>
                </a:solidFill>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39" name="Forme libre 38">
            <a:extLst>
              <a:ext uri="{FF2B5EF4-FFF2-40B4-BE49-F238E27FC236}">
                <a16:creationId xmlns:a16="http://schemas.microsoft.com/office/drawing/2014/main" id="{635A6D6C-8398-FD41-9338-357E85FCA3FB}"/>
              </a:ext>
            </a:extLst>
          </p:cNvPr>
          <p:cNvSpPr/>
          <p:nvPr userDrawn="1"/>
        </p:nvSpPr>
        <p:spPr>
          <a:xfrm rot="18900000">
            <a:off x="6722723" y="4487611"/>
            <a:ext cx="312901" cy="312901"/>
          </a:xfrm>
          <a:custGeom>
            <a:avLst/>
            <a:gdLst>
              <a:gd name="connsiteX0" fmla="*/ 2163652 w 2163778"/>
              <a:gd name="connsiteY0" fmla="*/ 0 h 2163778"/>
              <a:gd name="connsiteX1" fmla="*/ 2163652 w 2163778"/>
              <a:gd name="connsiteY1" fmla="*/ 1910396 h 2163778"/>
              <a:gd name="connsiteX2" fmla="*/ 2163778 w 2163778"/>
              <a:gd name="connsiteY2" fmla="*/ 1910396 h 2163778"/>
              <a:gd name="connsiteX3" fmla="*/ 2163778 w 2163778"/>
              <a:gd name="connsiteY3" fmla="*/ 2163652 h 2163778"/>
              <a:gd name="connsiteX4" fmla="*/ 2163652 w 2163778"/>
              <a:gd name="connsiteY4" fmla="*/ 2163652 h 2163778"/>
              <a:gd name="connsiteX5" fmla="*/ 2163652 w 2163778"/>
              <a:gd name="connsiteY5" fmla="*/ 2163778 h 2163778"/>
              <a:gd name="connsiteX6" fmla="*/ 1910396 w 2163778"/>
              <a:gd name="connsiteY6" fmla="*/ 2163778 h 2163778"/>
              <a:gd name="connsiteX7" fmla="*/ 1910396 w 2163778"/>
              <a:gd name="connsiteY7" fmla="*/ 2163652 h 2163778"/>
              <a:gd name="connsiteX8" fmla="*/ 0 w 2163778"/>
              <a:gd name="connsiteY8" fmla="*/ 2163652 h 2163778"/>
              <a:gd name="connsiteX9" fmla="*/ 0 w 2163778"/>
              <a:gd name="connsiteY9" fmla="*/ 1910396 h 2163778"/>
              <a:gd name="connsiteX10" fmla="*/ 1910396 w 2163778"/>
              <a:gd name="connsiteY10" fmla="*/ 1910396 h 2163778"/>
              <a:gd name="connsiteX11" fmla="*/ 1910396 w 2163778"/>
              <a:gd name="connsiteY11" fmla="*/ 0 h 216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778" h="2163778">
                <a:moveTo>
                  <a:pt x="2163652" y="0"/>
                </a:moveTo>
                <a:lnTo>
                  <a:pt x="2163652" y="1910396"/>
                </a:lnTo>
                <a:lnTo>
                  <a:pt x="2163778" y="1910396"/>
                </a:lnTo>
                <a:lnTo>
                  <a:pt x="2163778" y="2163652"/>
                </a:lnTo>
                <a:lnTo>
                  <a:pt x="2163652" y="2163652"/>
                </a:lnTo>
                <a:lnTo>
                  <a:pt x="2163652" y="2163778"/>
                </a:lnTo>
                <a:lnTo>
                  <a:pt x="1910396" y="2163778"/>
                </a:lnTo>
                <a:lnTo>
                  <a:pt x="1910396" y="2163652"/>
                </a:lnTo>
                <a:lnTo>
                  <a:pt x="0" y="2163652"/>
                </a:lnTo>
                <a:lnTo>
                  <a:pt x="0" y="1910396"/>
                </a:lnTo>
                <a:lnTo>
                  <a:pt x="1910396" y="1910396"/>
                </a:lnTo>
                <a:lnTo>
                  <a:pt x="191039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orme libre 30">
            <a:extLst>
              <a:ext uri="{FF2B5EF4-FFF2-40B4-BE49-F238E27FC236}">
                <a16:creationId xmlns:a16="http://schemas.microsoft.com/office/drawing/2014/main" id="{384F2333-9CCD-414A-865E-9B12A8B4FE17}"/>
              </a:ext>
            </a:extLst>
          </p:cNvPr>
          <p:cNvSpPr/>
          <p:nvPr userDrawn="1"/>
        </p:nvSpPr>
        <p:spPr>
          <a:xfrm rot="18900000">
            <a:off x="6722723" y="2304583"/>
            <a:ext cx="312901" cy="312901"/>
          </a:xfrm>
          <a:custGeom>
            <a:avLst/>
            <a:gdLst>
              <a:gd name="connsiteX0" fmla="*/ 2163652 w 2163778"/>
              <a:gd name="connsiteY0" fmla="*/ 0 h 2163778"/>
              <a:gd name="connsiteX1" fmla="*/ 2163652 w 2163778"/>
              <a:gd name="connsiteY1" fmla="*/ 1910396 h 2163778"/>
              <a:gd name="connsiteX2" fmla="*/ 2163778 w 2163778"/>
              <a:gd name="connsiteY2" fmla="*/ 1910396 h 2163778"/>
              <a:gd name="connsiteX3" fmla="*/ 2163778 w 2163778"/>
              <a:gd name="connsiteY3" fmla="*/ 2163652 h 2163778"/>
              <a:gd name="connsiteX4" fmla="*/ 2163652 w 2163778"/>
              <a:gd name="connsiteY4" fmla="*/ 2163652 h 2163778"/>
              <a:gd name="connsiteX5" fmla="*/ 2163652 w 2163778"/>
              <a:gd name="connsiteY5" fmla="*/ 2163778 h 2163778"/>
              <a:gd name="connsiteX6" fmla="*/ 1910396 w 2163778"/>
              <a:gd name="connsiteY6" fmla="*/ 2163778 h 2163778"/>
              <a:gd name="connsiteX7" fmla="*/ 1910396 w 2163778"/>
              <a:gd name="connsiteY7" fmla="*/ 2163652 h 2163778"/>
              <a:gd name="connsiteX8" fmla="*/ 0 w 2163778"/>
              <a:gd name="connsiteY8" fmla="*/ 2163652 h 2163778"/>
              <a:gd name="connsiteX9" fmla="*/ 0 w 2163778"/>
              <a:gd name="connsiteY9" fmla="*/ 1910396 h 2163778"/>
              <a:gd name="connsiteX10" fmla="*/ 1910396 w 2163778"/>
              <a:gd name="connsiteY10" fmla="*/ 1910396 h 2163778"/>
              <a:gd name="connsiteX11" fmla="*/ 1910396 w 2163778"/>
              <a:gd name="connsiteY11" fmla="*/ 0 h 216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778" h="2163778">
                <a:moveTo>
                  <a:pt x="2163652" y="0"/>
                </a:moveTo>
                <a:lnTo>
                  <a:pt x="2163652" y="1910396"/>
                </a:lnTo>
                <a:lnTo>
                  <a:pt x="2163778" y="1910396"/>
                </a:lnTo>
                <a:lnTo>
                  <a:pt x="2163778" y="2163652"/>
                </a:lnTo>
                <a:lnTo>
                  <a:pt x="2163652" y="2163652"/>
                </a:lnTo>
                <a:lnTo>
                  <a:pt x="2163652" y="2163778"/>
                </a:lnTo>
                <a:lnTo>
                  <a:pt x="1910396" y="2163778"/>
                </a:lnTo>
                <a:lnTo>
                  <a:pt x="1910396" y="2163652"/>
                </a:lnTo>
                <a:lnTo>
                  <a:pt x="0" y="2163652"/>
                </a:lnTo>
                <a:lnTo>
                  <a:pt x="0" y="1910396"/>
                </a:lnTo>
                <a:lnTo>
                  <a:pt x="1910396" y="1910396"/>
                </a:lnTo>
                <a:lnTo>
                  <a:pt x="191039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6F3B9AF0-9594-AD47-B173-9C69553527ED}"/>
              </a:ext>
            </a:extLst>
          </p:cNvPr>
          <p:cNvPicPr>
            <a:picLocks noChangeAspect="1"/>
          </p:cNvPicPr>
          <p:nvPr userDrawn="1"/>
        </p:nvPicPr>
        <p:blipFill>
          <a:blip r:embed="rId2"/>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639918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Titre et contenu">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B23183-E551-954D-8EEC-A119D0B2FE34}"/>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22" name="Espace réservé pour une image  2">
            <a:extLst>
              <a:ext uri="{FF2B5EF4-FFF2-40B4-BE49-F238E27FC236}">
                <a16:creationId xmlns:a16="http://schemas.microsoft.com/office/drawing/2014/main" id="{92EAFF21-E0B0-CC42-BDF2-D87A09446BD5}"/>
              </a:ext>
            </a:extLst>
          </p:cNvPr>
          <p:cNvSpPr>
            <a:spLocks noGrp="1"/>
          </p:cNvSpPr>
          <p:nvPr>
            <p:ph type="pic" idx="13" hasCustomPrompt="1"/>
          </p:nvPr>
        </p:nvSpPr>
        <p:spPr>
          <a:xfrm>
            <a:off x="6096000" y="354571"/>
            <a:ext cx="6096000" cy="6080872"/>
          </a:xfrm>
          <a:prstGeom prst="rect">
            <a:avLst/>
          </a:prstGeom>
        </p:spPr>
        <p:txBody>
          <a:bodyPr anchor="ctr" anchorCtr="0"/>
          <a:lstStyle>
            <a:lvl1pPr marL="0" indent="0" algn="ctr">
              <a:buNone/>
              <a:defRPr sz="1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Visual</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Footer of your presentation</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623889" y="590461"/>
            <a:ext cx="5291490" cy="778668"/>
          </a:xfrm>
        </p:spPr>
        <p:txBody>
          <a:bodyPr/>
          <a:lstStyle>
            <a:lvl1pPr>
              <a:defRPr/>
            </a:lvl1pPr>
          </a:lstStyle>
          <a:p>
            <a:r>
              <a:rPr lang="fr-FR" err="1"/>
              <a:t>Title</a:t>
            </a:r>
            <a:r>
              <a:rPr lang="fr-FR"/>
              <a:t> slide in one or </a:t>
            </a:r>
            <a:r>
              <a:rPr lang="fr-FR" err="1"/>
              <a:t>two</a:t>
            </a:r>
            <a:r>
              <a:rPr lang="fr-FR"/>
              <a:t> </a:t>
            </a:r>
            <a:r>
              <a:rPr lang="fr-FR" err="1"/>
              <a:t>lines</a:t>
            </a:r>
            <a:br>
              <a:rPr lang="fr-FR"/>
            </a:br>
            <a:r>
              <a:rPr lang="fr-FR"/>
              <a:t>(Century Gothic 26 pt)</a:t>
            </a:r>
          </a:p>
        </p:txBody>
      </p:sp>
      <p:sp>
        <p:nvSpPr>
          <p:cNvPr id="15" name="Espace réservé du contenu 2">
            <a:extLst>
              <a:ext uri="{FF2B5EF4-FFF2-40B4-BE49-F238E27FC236}">
                <a16:creationId xmlns:a16="http://schemas.microsoft.com/office/drawing/2014/main" id="{C573D3CB-6F51-B64E-8E88-7F18FCF6B167}"/>
              </a:ext>
            </a:extLst>
          </p:cNvPr>
          <p:cNvSpPr>
            <a:spLocks noGrp="1"/>
          </p:cNvSpPr>
          <p:nvPr>
            <p:ph sz="half" idx="1" hasCustomPrompt="1"/>
          </p:nvPr>
        </p:nvSpPr>
        <p:spPr>
          <a:xfrm>
            <a:off x="623888" y="2096021"/>
            <a:ext cx="5291490" cy="3520282"/>
          </a:xfrm>
          <a:prstGeom prst="rect">
            <a:avLst/>
          </a:prstGeom>
        </p:spPr>
        <p:txBody>
          <a:bodyPr/>
          <a:lstStyle>
            <a:lvl1pPr marL="0" indent="0">
              <a:lnSpc>
                <a:spcPts val="2200"/>
              </a:lnSpc>
              <a:spcBef>
                <a:spcPts val="0"/>
              </a:spcBef>
              <a:buFontTx/>
              <a:buNone/>
              <a:defRPr sz="1600"/>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a:t>
            </a:r>
          </a:p>
          <a:p>
            <a:r>
              <a:rPr lang="fr-FR" err="1"/>
              <a:t>consectetuer</a:t>
            </a:r>
            <a:r>
              <a:rPr lang="fr-FR"/>
              <a:t> </a:t>
            </a:r>
            <a:r>
              <a:rPr lang="fr-FR" err="1"/>
              <a:t>adipiscing</a:t>
            </a:r>
            <a:r>
              <a:rPr lang="fr-FR"/>
              <a:t> </a:t>
            </a:r>
            <a:r>
              <a:rPr lang="fr-FR" err="1"/>
              <a:t>elit</a:t>
            </a:r>
            <a:r>
              <a:rPr lang="fr-FR"/>
              <a:t>, </a:t>
            </a:r>
            <a:r>
              <a:rPr lang="fr-FR" err="1"/>
              <a:t>sed</a:t>
            </a:r>
            <a:r>
              <a:rPr lang="fr-FR"/>
              <a:t> diam</a:t>
            </a:r>
          </a:p>
          <a:p>
            <a:endParaRPr lang="fr-FR"/>
          </a:p>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a:t>
            </a:r>
          </a:p>
          <a:p>
            <a:r>
              <a:rPr lang="fr-FR" err="1"/>
              <a:t>consectetuer</a:t>
            </a:r>
            <a:r>
              <a:rPr lang="fr-FR"/>
              <a:t> </a:t>
            </a:r>
            <a:r>
              <a:rPr lang="fr-FR" err="1"/>
              <a:t>adipiscing</a:t>
            </a:r>
            <a:r>
              <a:rPr lang="fr-FR"/>
              <a:t> </a:t>
            </a:r>
            <a:r>
              <a:rPr lang="fr-FR" err="1"/>
              <a:t>elit</a:t>
            </a:r>
            <a:r>
              <a:rPr lang="fr-FR"/>
              <a:t>, </a:t>
            </a:r>
            <a:r>
              <a:rPr lang="fr-FR" err="1"/>
              <a:t>sed</a:t>
            </a:r>
            <a:r>
              <a:rPr lang="fr-FR"/>
              <a:t> diam</a:t>
            </a:r>
          </a:p>
          <a:p>
            <a:endParaRPr lang="fr-FR"/>
          </a:p>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a:t>
            </a:r>
          </a:p>
          <a:p>
            <a:r>
              <a:rPr lang="fr-FR" err="1"/>
              <a:t>consectetuer</a:t>
            </a:r>
            <a:r>
              <a:rPr lang="fr-FR"/>
              <a:t> </a:t>
            </a:r>
            <a:r>
              <a:rPr lang="fr-FR" err="1"/>
              <a:t>adipiscing</a:t>
            </a:r>
            <a:r>
              <a:rPr lang="fr-FR"/>
              <a:t> </a:t>
            </a:r>
            <a:r>
              <a:rPr lang="fr-FR" err="1"/>
              <a:t>elit</a:t>
            </a:r>
            <a:r>
              <a:rPr lang="fr-FR"/>
              <a:t>, </a:t>
            </a:r>
            <a:r>
              <a:rPr lang="fr-FR" err="1"/>
              <a:t>sed</a:t>
            </a:r>
            <a:r>
              <a:rPr lang="fr-FR"/>
              <a:t> diam</a:t>
            </a:r>
          </a:p>
          <a:p>
            <a:endParaRPr lang="fr-FR"/>
          </a:p>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a:t>
            </a:r>
          </a:p>
          <a:p>
            <a:r>
              <a:rPr lang="fr-FR" err="1"/>
              <a:t>consectetuer</a:t>
            </a:r>
            <a:r>
              <a:rPr lang="fr-FR"/>
              <a:t> </a:t>
            </a:r>
            <a:r>
              <a:rPr lang="fr-FR" err="1"/>
              <a:t>adipiscing</a:t>
            </a:r>
            <a:r>
              <a:rPr lang="fr-FR"/>
              <a:t> </a:t>
            </a:r>
            <a:r>
              <a:rPr lang="fr-FR" err="1"/>
              <a:t>elit</a:t>
            </a:r>
            <a:r>
              <a:rPr lang="fr-FR"/>
              <a:t>, </a:t>
            </a:r>
            <a:r>
              <a:rPr lang="fr-FR" err="1"/>
              <a:t>sed</a:t>
            </a:r>
            <a:r>
              <a:rPr lang="fr-FR"/>
              <a:t> diam</a:t>
            </a:r>
          </a:p>
          <a:p>
            <a:endParaRPr lang="fr-FR"/>
          </a:p>
        </p:txBody>
      </p:sp>
      <p:sp>
        <p:nvSpPr>
          <p:cNvPr id="41" name="Espace réservé du contenu 40">
            <a:extLst>
              <a:ext uri="{FF2B5EF4-FFF2-40B4-BE49-F238E27FC236}">
                <a16:creationId xmlns:a16="http://schemas.microsoft.com/office/drawing/2014/main" id="{37E9F77B-47AC-094C-954D-9FD32172B302}"/>
              </a:ext>
            </a:extLst>
          </p:cNvPr>
          <p:cNvSpPr>
            <a:spLocks noGrp="1"/>
          </p:cNvSpPr>
          <p:nvPr>
            <p:ph sz="half" idx="14" hasCustomPrompt="1"/>
          </p:nvPr>
        </p:nvSpPr>
        <p:spPr>
          <a:xfrm>
            <a:off x="6096000" y="1847334"/>
            <a:ext cx="3075601" cy="4233538"/>
          </a:xfrm>
          <a:custGeom>
            <a:avLst/>
            <a:gdLst>
              <a:gd name="connsiteX0" fmla="*/ 0 w 3075601"/>
              <a:gd name="connsiteY0" fmla="*/ 0 h 4233538"/>
              <a:gd name="connsiteX1" fmla="*/ 1485703 w 3075601"/>
              <a:gd name="connsiteY1" fmla="*/ 0 h 4233538"/>
              <a:gd name="connsiteX2" fmla="*/ 3075601 w 3075601"/>
              <a:gd name="connsiteY2" fmla="*/ 1589898 h 4233538"/>
              <a:gd name="connsiteX3" fmla="*/ 3075601 w 3075601"/>
              <a:gd name="connsiteY3" fmla="*/ 4233538 h 4233538"/>
              <a:gd name="connsiteX4" fmla="*/ 0 w 3075601"/>
              <a:gd name="connsiteY4" fmla="*/ 4233538 h 423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601" h="4233538">
                <a:moveTo>
                  <a:pt x="0" y="0"/>
                </a:moveTo>
                <a:lnTo>
                  <a:pt x="1485703" y="0"/>
                </a:lnTo>
                <a:cubicBezTo>
                  <a:pt x="2363779" y="0"/>
                  <a:pt x="3075601" y="711822"/>
                  <a:pt x="3075601" y="1589898"/>
                </a:cubicBezTo>
                <a:lnTo>
                  <a:pt x="3075601" y="4233538"/>
                </a:lnTo>
                <a:lnTo>
                  <a:pt x="0" y="4233538"/>
                </a:lnTo>
                <a:close/>
              </a:path>
            </a:pathLst>
          </a:custGeom>
          <a:solidFill>
            <a:schemeClr val="accent1"/>
          </a:solidFill>
        </p:spPr>
        <p:txBody>
          <a:bodyPr wrap="square" lIns="432000" tIns="720000" rIns="576000" anchor="t" anchorCtr="0">
            <a:noAutofit/>
          </a:bodyPr>
          <a:lstStyle>
            <a:lvl1pPr marL="0" indent="0" algn="l">
              <a:lnSpc>
                <a:spcPts val="2200"/>
              </a:lnSpc>
              <a:spcBef>
                <a:spcPts val="0"/>
              </a:spcBef>
              <a:buFontTx/>
              <a:buNone/>
              <a:defRPr sz="1600" b="1" i="0">
                <a:solidFill>
                  <a:schemeClr val="bg1"/>
                </a:solidFill>
                <a:latin typeface="Century Gothic" panose="020B0502020202020204" pitchFamily="34" charset="0"/>
              </a:defRPr>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a:t>
            </a:r>
            <a:br>
              <a:rPr lang="fr-FR"/>
            </a:br>
            <a:r>
              <a:rPr lang="fr-FR"/>
              <a:t>tuer </a:t>
            </a:r>
            <a:r>
              <a:rPr lang="fr-FR" err="1"/>
              <a:t>adipiscing</a:t>
            </a:r>
            <a:r>
              <a:rPr lang="fr-FR"/>
              <a:t> </a:t>
            </a:r>
            <a:r>
              <a:rPr lang="fr-FR" err="1"/>
              <a:t>elit</a:t>
            </a:r>
            <a:r>
              <a:rPr lang="fr-FR"/>
              <a:t>, </a:t>
            </a:r>
            <a:r>
              <a:rPr lang="fr-FR" err="1"/>
              <a:t>sed</a:t>
            </a:r>
            <a:r>
              <a:rPr lang="fr-FR"/>
              <a:t> diam </a:t>
            </a:r>
            <a:r>
              <a:rPr lang="fr-FR" err="1"/>
              <a:t>nonum</a:t>
            </a:r>
            <a:br>
              <a:rPr lang="fr-FR"/>
            </a:br>
            <a:r>
              <a:rPr lang="fr-FR" err="1"/>
              <a:t>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a:t>
            </a:r>
            <a:br>
              <a:rPr lang="fr-FR"/>
            </a:br>
            <a:r>
              <a:rPr lang="fr-FR" err="1"/>
              <a:t>quam</a:t>
            </a:r>
            <a:r>
              <a:rPr lang="fr-FR"/>
              <a:t> erat </a:t>
            </a:r>
            <a:r>
              <a:rPr lang="fr-FR" err="1"/>
              <a:t>volutpat</a:t>
            </a:r>
            <a:r>
              <a:rPr lang="fr-FR"/>
              <a:t>. Ut </a:t>
            </a:r>
            <a:r>
              <a:rPr lang="fr-FR" err="1"/>
              <a:t>wisi</a:t>
            </a:r>
            <a:r>
              <a:rPr lang="fr-FR"/>
              <a:t> </a:t>
            </a:r>
            <a:r>
              <a:rPr lang="fr-FR" err="1"/>
              <a:t>enim</a:t>
            </a:r>
            <a:r>
              <a:rPr lang="fr-FR"/>
              <a:t> ad</a:t>
            </a:r>
          </a:p>
        </p:txBody>
      </p:sp>
      <p:pic>
        <p:nvPicPr>
          <p:cNvPr id="12" name="Image 11">
            <a:extLst>
              <a:ext uri="{FF2B5EF4-FFF2-40B4-BE49-F238E27FC236}">
                <a16:creationId xmlns:a16="http://schemas.microsoft.com/office/drawing/2014/main" id="{FE990867-D081-064B-B424-C2BE405FB0E6}"/>
              </a:ext>
            </a:extLst>
          </p:cNvPr>
          <p:cNvPicPr>
            <a:picLocks noChangeAspect="1"/>
          </p:cNvPicPr>
          <p:nvPr userDrawn="1"/>
        </p:nvPicPr>
        <p:blipFill>
          <a:blip r:embed="rId2"/>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2075167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apositive de fin">
    <p:bg>
      <p:bgPr>
        <a:solidFill>
          <a:schemeClr val="accent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82DCC05-9DFF-AA4E-AFA9-3D1A2B13D6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08810" y="1792790"/>
            <a:ext cx="3391829" cy="3391829"/>
          </a:xfrm>
          <a:prstGeom prst="rect">
            <a:avLst/>
          </a:prstGeom>
        </p:spPr>
      </p:pic>
    </p:spTree>
    <p:extLst>
      <p:ext uri="{BB962C8B-B14F-4D97-AF65-F5344CB8AC3E}">
        <p14:creationId xmlns:p14="http://schemas.microsoft.com/office/powerpoint/2010/main" val="4670529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SR COVER _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D923CC7-CB50-6BC1-9B09-B00366A94F2A}"/>
              </a:ext>
            </a:extLst>
          </p:cNvPr>
          <p:cNvSpPr>
            <a:spLocks noGrp="1"/>
          </p:cNvSpPr>
          <p:nvPr>
            <p:ph type="pic" sz="quarter" idx="12" hasCustomPrompt="1"/>
          </p:nvPr>
        </p:nvSpPr>
        <p:spPr>
          <a:xfrm>
            <a:off x="0" y="0"/>
            <a:ext cx="12192000" cy="6858000"/>
          </a:xfrm>
        </p:spPr>
        <p:txBody>
          <a:bodyPr tIns="251999"/>
          <a:lstStyle>
            <a:lvl1pPr marL="0" indent="0" algn="ctr">
              <a:buNone/>
              <a:defRPr/>
            </a:lvl1pPr>
          </a:lstStyle>
          <a:p>
            <a:r>
              <a:rPr lang="en-DK"/>
              <a:t>Click to add picture</a:t>
            </a:r>
          </a:p>
        </p:txBody>
      </p:sp>
      <p:pic>
        <p:nvPicPr>
          <p:cNvPr id="5" name="Image 8">
            <a:extLst>
              <a:ext uri="{FF2B5EF4-FFF2-40B4-BE49-F238E27FC236}">
                <a16:creationId xmlns:a16="http://schemas.microsoft.com/office/drawing/2014/main" id="{96D5BBA9-507D-6F8F-229F-96E558E039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9200" y="5656416"/>
            <a:ext cx="2955119" cy="987399"/>
          </a:xfrm>
          <a:prstGeom prst="rect">
            <a:avLst/>
          </a:prstGeom>
        </p:spPr>
      </p:pic>
      <p:sp>
        <p:nvSpPr>
          <p:cNvPr id="2" name="Text Placeholder 5">
            <a:extLst>
              <a:ext uri="{FF2B5EF4-FFF2-40B4-BE49-F238E27FC236}">
                <a16:creationId xmlns:a16="http://schemas.microsoft.com/office/drawing/2014/main" id="{E7ABB74E-7F0C-BD80-E6A3-0ABA58AAE73F}"/>
              </a:ext>
            </a:extLst>
          </p:cNvPr>
          <p:cNvSpPr>
            <a:spLocks noGrp="1"/>
          </p:cNvSpPr>
          <p:nvPr>
            <p:ph type="body" sz="quarter" idx="10" hasCustomPrompt="1"/>
          </p:nvPr>
        </p:nvSpPr>
        <p:spPr>
          <a:xfrm>
            <a:off x="623888" y="1858271"/>
            <a:ext cx="7716244" cy="2231129"/>
          </a:xfrm>
        </p:spPr>
        <p:txBody>
          <a:bodyPr/>
          <a:lstStyle>
            <a:lvl1pPr marL="0" indent="0">
              <a:buNone/>
              <a:defRPr sz="7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Add title</a:t>
            </a:r>
            <a:endParaRPr lang="en-DK"/>
          </a:p>
        </p:txBody>
      </p:sp>
      <p:sp>
        <p:nvSpPr>
          <p:cNvPr id="3" name="Text Placeholder 5">
            <a:extLst>
              <a:ext uri="{FF2B5EF4-FFF2-40B4-BE49-F238E27FC236}">
                <a16:creationId xmlns:a16="http://schemas.microsoft.com/office/drawing/2014/main" id="{74104929-76CE-FEBF-23EF-38B4860352BC}"/>
              </a:ext>
            </a:extLst>
          </p:cNvPr>
          <p:cNvSpPr>
            <a:spLocks noGrp="1"/>
          </p:cNvSpPr>
          <p:nvPr>
            <p:ph type="body" sz="quarter" idx="11" hasCustomPrompt="1"/>
          </p:nvPr>
        </p:nvSpPr>
        <p:spPr>
          <a:xfrm>
            <a:off x="623888" y="4822534"/>
            <a:ext cx="5472112" cy="987399"/>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Add subtitle</a:t>
            </a:r>
            <a:endParaRPr lang="en-DK"/>
          </a:p>
        </p:txBody>
      </p:sp>
    </p:spTree>
    <p:extLst>
      <p:ext uri="{BB962C8B-B14F-4D97-AF65-F5344CB8AC3E}">
        <p14:creationId xmlns:p14="http://schemas.microsoft.com/office/powerpoint/2010/main" val="18593584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CSR BREAKER">
    <p:bg>
      <p:bgPr>
        <a:solidFill>
          <a:srgbClr val="F8FAFD">
            <a:alpha val="0"/>
          </a:srgb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CFA2AD-1ABE-4843-AECA-117CE310A314}"/>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DOING BUSINESS RESPONSIBLY</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4" name="ZoneTexte 3">
            <a:extLst>
              <a:ext uri="{FF2B5EF4-FFF2-40B4-BE49-F238E27FC236}">
                <a16:creationId xmlns:a16="http://schemas.microsoft.com/office/drawing/2014/main" id="{3DF9A7FA-0440-F44F-8513-5E831B3D54B5}"/>
              </a:ext>
            </a:extLst>
          </p:cNvPr>
          <p:cNvSpPr txBox="1"/>
          <p:nvPr userDrawn="1"/>
        </p:nvSpPr>
        <p:spPr>
          <a:xfrm>
            <a:off x="-2832410" y="3300761"/>
            <a:ext cx="184731" cy="369332"/>
          </a:xfrm>
          <a:prstGeom prst="rect">
            <a:avLst/>
          </a:prstGeom>
          <a:noFill/>
        </p:spPr>
        <p:txBody>
          <a:bodyPr wrap="none" rtlCol="0">
            <a:spAutoFit/>
          </a:bodyPr>
          <a:lstStyle/>
          <a:p>
            <a:endParaRPr lang="fr-FR"/>
          </a:p>
        </p:txBody>
      </p:sp>
      <p:sp>
        <p:nvSpPr>
          <p:cNvPr id="15" name="Titre 1">
            <a:extLst>
              <a:ext uri="{FF2B5EF4-FFF2-40B4-BE49-F238E27FC236}">
                <a16:creationId xmlns:a16="http://schemas.microsoft.com/office/drawing/2014/main" id="{EF524757-EECA-4F40-BDFA-B98E2898C5B2}"/>
              </a:ext>
            </a:extLst>
          </p:cNvPr>
          <p:cNvSpPr>
            <a:spLocks noGrp="1"/>
          </p:cNvSpPr>
          <p:nvPr>
            <p:ph type="ctrTitle" hasCustomPrompt="1"/>
          </p:nvPr>
        </p:nvSpPr>
        <p:spPr>
          <a:xfrm>
            <a:off x="623888" y="1052513"/>
            <a:ext cx="6555509" cy="2216622"/>
          </a:xfrm>
        </p:spPr>
        <p:txBody>
          <a:bodyPr anchor="t" anchorCtr="0"/>
          <a:lstStyle>
            <a:lvl1pPr algn="l">
              <a:lnSpc>
                <a:spcPts val="10000"/>
              </a:lnSpc>
              <a:defRPr sz="9600">
                <a:solidFill>
                  <a:schemeClr val="bg1"/>
                </a:solidFill>
              </a:defRPr>
            </a:lvl1pPr>
          </a:lstStyle>
          <a:p>
            <a:r>
              <a:rPr lang="fr-FR" err="1"/>
              <a:t>Title</a:t>
            </a:r>
            <a:endParaRPr lang="fr-FR"/>
          </a:p>
        </p:txBody>
      </p:sp>
      <p:pic>
        <p:nvPicPr>
          <p:cNvPr id="13" name="Image 12">
            <a:extLst>
              <a:ext uri="{FF2B5EF4-FFF2-40B4-BE49-F238E27FC236}">
                <a16:creationId xmlns:a16="http://schemas.microsoft.com/office/drawing/2014/main" id="{7806E402-E093-7742-9CCD-8110807F13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26289509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SR LIGHT BLU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3513-8431-ED26-D584-E94FAFD0F6D0}"/>
              </a:ext>
            </a:extLst>
          </p:cNvPr>
          <p:cNvSpPr>
            <a:spLocks noGrp="1"/>
          </p:cNvSpPr>
          <p:nvPr>
            <p:ph type="title"/>
          </p:nvPr>
        </p:nvSpPr>
        <p:spPr>
          <a:xfrm>
            <a:off x="623887" y="663179"/>
            <a:ext cx="10944225" cy="778668"/>
          </a:xfrm>
        </p:spPr>
        <p:txBody>
          <a:bodyPr/>
          <a:lstStyle>
            <a:lvl1pPr>
              <a:lnSpc>
                <a:spcPts val="4000"/>
              </a:lnSpc>
              <a:defRPr sz="3600"/>
            </a:lvl1pPr>
          </a:lstStyle>
          <a:p>
            <a:r>
              <a:rPr lang="en-GB"/>
              <a:t>Click to edit Master title style</a:t>
            </a:r>
            <a:endParaRPr lang="en-DK"/>
          </a:p>
        </p:txBody>
      </p:sp>
      <p:sp>
        <p:nvSpPr>
          <p:cNvPr id="7" name="Rectangle 6">
            <a:extLst>
              <a:ext uri="{FF2B5EF4-FFF2-40B4-BE49-F238E27FC236}">
                <a16:creationId xmlns:a16="http://schemas.microsoft.com/office/drawing/2014/main" id="{FD5DE56B-0822-606D-73A4-6BE84EE6751E}"/>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8" name="Espace réservé du pied de page 4">
            <a:extLst>
              <a:ext uri="{FF2B5EF4-FFF2-40B4-BE49-F238E27FC236}">
                <a16:creationId xmlns:a16="http://schemas.microsoft.com/office/drawing/2014/main" id="{9F2DB43D-550F-2007-1155-55E51D961616}"/>
              </a:ext>
            </a:extLst>
          </p:cNvPr>
          <p:cNvSpPr>
            <a:spLocks noGrp="1"/>
          </p:cNvSpPr>
          <p:nvPr>
            <p:ph type="ftr" sz="quarter" idx="11"/>
          </p:nvPr>
        </p:nvSpPr>
        <p:spPr>
          <a:xfrm>
            <a:off x="1095375" y="6285660"/>
            <a:ext cx="4114800" cy="365125"/>
          </a:xfrm>
        </p:spPr>
        <p:txBody>
          <a:bodyPr/>
          <a:lstStyle>
            <a:lvl1pPr>
              <a:defRPr/>
            </a:lvl1pPr>
          </a:lstStyle>
          <a:p>
            <a:r>
              <a:rPr lang="fr-FR"/>
              <a:t>DOING BUSINESS RESPONSIBLY</a:t>
            </a:r>
          </a:p>
        </p:txBody>
      </p:sp>
      <p:sp>
        <p:nvSpPr>
          <p:cNvPr id="9" name="Espace réservé du numéro de diapositive 5">
            <a:extLst>
              <a:ext uri="{FF2B5EF4-FFF2-40B4-BE49-F238E27FC236}">
                <a16:creationId xmlns:a16="http://schemas.microsoft.com/office/drawing/2014/main" id="{1E07C747-A7A3-FA16-589E-1ADE0A13F60C}"/>
              </a:ext>
            </a:extLst>
          </p:cNvPr>
          <p:cNvSpPr>
            <a:spLocks noGrp="1"/>
          </p:cNvSpPr>
          <p:nvPr>
            <p:ph type="sldNum" sz="quarter" idx="12"/>
          </p:nvPr>
        </p:nvSpPr>
        <p:spPr>
          <a:xfrm>
            <a:off x="623888" y="6292010"/>
            <a:ext cx="411956" cy="365125"/>
          </a:xfrm>
        </p:spPr>
        <p:txBody>
          <a:bodyPr/>
          <a:lstStyle/>
          <a:p>
            <a:fld id="{151E75B2-1F5F-104D-81CC-0E99E60AEADE}" type="slidenum">
              <a:rPr lang="fr-FR" smtClean="0"/>
              <a:t>‹#›</a:t>
            </a:fld>
            <a:endParaRPr lang="fr-FR"/>
          </a:p>
        </p:txBody>
      </p:sp>
      <p:pic>
        <p:nvPicPr>
          <p:cNvPr id="10" name="Image 10">
            <a:extLst>
              <a:ext uri="{FF2B5EF4-FFF2-40B4-BE49-F238E27FC236}">
                <a16:creationId xmlns:a16="http://schemas.microsoft.com/office/drawing/2014/main" id="{4E7CC0F0-463F-FB6C-E9B2-6607C6FEF2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688417494"/>
      </p:ext>
    </p:extLst>
  </p:cSld>
  <p:clrMapOvr>
    <a:masterClrMapping/>
  </p:clrMapOvr>
  <p:extLst>
    <p:ext uri="{DCECCB84-F9BA-43D5-87BE-67443E8EF086}">
      <p15:sldGuideLst xmlns:p15="http://schemas.microsoft.com/office/powerpoint/2012/main">
        <p15:guide id="1" orient="horz" pos="867">
          <p15:clr>
            <a:srgbClr val="FBAE40"/>
          </p15:clr>
        </p15:guide>
        <p15:guide id="2" orient="horz" pos="125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SR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3513-8431-ED26-D584-E94FAFD0F6D0}"/>
              </a:ext>
            </a:extLst>
          </p:cNvPr>
          <p:cNvSpPr>
            <a:spLocks noGrp="1"/>
          </p:cNvSpPr>
          <p:nvPr>
            <p:ph type="title"/>
          </p:nvPr>
        </p:nvSpPr>
        <p:spPr>
          <a:xfrm>
            <a:off x="623887" y="613751"/>
            <a:ext cx="10944225" cy="778668"/>
          </a:xfrm>
        </p:spPr>
        <p:txBody>
          <a:bodyPr/>
          <a:lstStyle>
            <a:lvl1pPr>
              <a:lnSpc>
                <a:spcPct val="100000"/>
              </a:lnSpc>
              <a:defRPr sz="3600"/>
            </a:lvl1pPr>
          </a:lstStyle>
          <a:p>
            <a:r>
              <a:rPr lang="en-GB"/>
              <a:t>Click to edit Master title style</a:t>
            </a:r>
            <a:endParaRPr lang="en-DK"/>
          </a:p>
        </p:txBody>
      </p:sp>
      <p:sp>
        <p:nvSpPr>
          <p:cNvPr id="6" name="Rectangle 5">
            <a:extLst>
              <a:ext uri="{FF2B5EF4-FFF2-40B4-BE49-F238E27FC236}">
                <a16:creationId xmlns:a16="http://schemas.microsoft.com/office/drawing/2014/main" id="{90054928-5C1B-603F-D5E3-DA27D20D23B0}"/>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8" name="Espace réservé du numéro de diapositive 5">
            <a:extLst>
              <a:ext uri="{FF2B5EF4-FFF2-40B4-BE49-F238E27FC236}">
                <a16:creationId xmlns:a16="http://schemas.microsoft.com/office/drawing/2014/main" id="{8C8736CA-1A53-E800-30F2-56984DED7F02}"/>
              </a:ext>
            </a:extLst>
          </p:cNvPr>
          <p:cNvSpPr>
            <a:spLocks noGrp="1"/>
          </p:cNvSpPr>
          <p:nvPr>
            <p:ph type="sldNum" sz="quarter" idx="12"/>
          </p:nvPr>
        </p:nvSpPr>
        <p:spPr>
          <a:xfrm>
            <a:off x="623888" y="6292010"/>
            <a:ext cx="411956" cy="365125"/>
          </a:xfrm>
        </p:spPr>
        <p:txBody>
          <a:bodyPr/>
          <a:lstStyle/>
          <a:p>
            <a:fld id="{151E75B2-1F5F-104D-81CC-0E99E60AEADE}" type="slidenum">
              <a:rPr lang="fr-FR" smtClean="0"/>
              <a:t>‹#›</a:t>
            </a:fld>
            <a:endParaRPr lang="fr-FR"/>
          </a:p>
        </p:txBody>
      </p:sp>
      <p:pic>
        <p:nvPicPr>
          <p:cNvPr id="9" name="Image 10">
            <a:extLst>
              <a:ext uri="{FF2B5EF4-FFF2-40B4-BE49-F238E27FC236}">
                <a16:creationId xmlns:a16="http://schemas.microsoft.com/office/drawing/2014/main" id="{D72D1718-1B04-4367-3A7C-AFA4319FC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
        <p:nvSpPr>
          <p:cNvPr id="12" name="Footer Placeholder 11">
            <a:extLst>
              <a:ext uri="{FF2B5EF4-FFF2-40B4-BE49-F238E27FC236}">
                <a16:creationId xmlns:a16="http://schemas.microsoft.com/office/drawing/2014/main" id="{D8889D6F-D145-74F1-3FF9-7E7962C5AD85}"/>
              </a:ext>
            </a:extLst>
          </p:cNvPr>
          <p:cNvSpPr>
            <a:spLocks noGrp="1"/>
          </p:cNvSpPr>
          <p:nvPr>
            <p:ph type="ftr" sz="quarter" idx="13"/>
          </p:nvPr>
        </p:nvSpPr>
        <p:spPr/>
        <p:txBody>
          <a:bodyPr/>
          <a:lstStyle/>
          <a:p>
            <a:r>
              <a:rPr lang="fr-FR"/>
              <a:t>DOING BUSINESS RESPONSIBLY</a:t>
            </a:r>
          </a:p>
        </p:txBody>
      </p:sp>
    </p:spTree>
    <p:extLst>
      <p:ext uri="{BB962C8B-B14F-4D97-AF65-F5344CB8AC3E}">
        <p14:creationId xmlns:p14="http://schemas.microsoft.com/office/powerpoint/2010/main" val="1685747880"/>
      </p:ext>
    </p:extLst>
  </p:cSld>
  <p:clrMapOvr>
    <a:masterClrMapping/>
  </p:clrMapOvr>
  <p:extLst>
    <p:ext uri="{DCECCB84-F9BA-43D5-87BE-67443E8EF086}">
      <p15:sldGuideLst xmlns:p15="http://schemas.microsoft.com/office/powerpoint/2012/main">
        <p15:guide id="1" orient="horz" pos="1253">
          <p15:clr>
            <a:srgbClr val="FBAE40"/>
          </p15:clr>
        </p15:guide>
        <p15:guide id="2" orient="horz" pos="867">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43B9F1B-7F6A-DB49-8DA0-664B2686EFEF}"/>
              </a:ext>
            </a:extLst>
          </p:cNvPr>
          <p:cNvSpPr/>
          <p:nvPr userDrawn="1"/>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a:extLst>
              <a:ext uri="{FF2B5EF4-FFF2-40B4-BE49-F238E27FC236}">
                <a16:creationId xmlns:a16="http://schemas.microsoft.com/office/drawing/2014/main" id="{B7184DD8-EFD8-C44D-B9A2-96E5FF589B36}"/>
              </a:ext>
            </a:extLst>
          </p:cNvPr>
          <p:cNvSpPr>
            <a:spLocks noGrp="1"/>
          </p:cNvSpPr>
          <p:nvPr>
            <p:ph type="dt" sz="half" idx="10"/>
          </p:nvPr>
        </p:nvSpPr>
        <p:spPr>
          <a:xfrm>
            <a:off x="1235075" y="6184899"/>
            <a:ext cx="2743200" cy="214313"/>
          </a:xfrm>
          <a:prstGeom prst="rect">
            <a:avLst/>
          </a:prstGeom>
        </p:spPr>
        <p:txBody>
          <a:bodyPr lIns="0" tIns="0" rIns="0" bIns="0"/>
          <a:lstStyle>
            <a:lvl1pPr>
              <a:defRPr sz="1300" b="1" i="0">
                <a:solidFill>
                  <a:schemeClr val="bg1"/>
                </a:solidFill>
                <a:latin typeface="Century Gothic" panose="020B0502020202020204" pitchFamily="34" charset="0"/>
              </a:defRPr>
            </a:lvl1pPr>
          </a:lstStyle>
          <a:p>
            <a:fld id="{1ADDB57C-F52B-5B43-B01A-103D54AD81BC}" type="datetime1">
              <a:rPr lang="fr-FR" smtClean="0"/>
              <a:t>19/06/2026</a:t>
            </a:fld>
            <a:endParaRPr lang="fr-FR"/>
          </a:p>
        </p:txBody>
      </p:sp>
      <p:pic>
        <p:nvPicPr>
          <p:cNvPr id="9" name="Image 8">
            <a:extLst>
              <a:ext uri="{FF2B5EF4-FFF2-40B4-BE49-F238E27FC236}">
                <a16:creationId xmlns:a16="http://schemas.microsoft.com/office/drawing/2014/main" id="{36446AD0-E912-4E41-A4A2-DDF427842A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9200" y="5656416"/>
            <a:ext cx="2955119" cy="987399"/>
          </a:xfrm>
          <a:prstGeom prst="rect">
            <a:avLst/>
          </a:prstGeom>
        </p:spPr>
      </p:pic>
      <p:sp>
        <p:nvSpPr>
          <p:cNvPr id="12" name="Forme libre 11">
            <a:extLst>
              <a:ext uri="{FF2B5EF4-FFF2-40B4-BE49-F238E27FC236}">
                <a16:creationId xmlns:a16="http://schemas.microsoft.com/office/drawing/2014/main" id="{EAD40F06-6FAD-B64D-BF71-4E09BBE558FA}"/>
              </a:ext>
            </a:extLst>
          </p:cNvPr>
          <p:cNvSpPr/>
          <p:nvPr userDrawn="1"/>
        </p:nvSpPr>
        <p:spPr>
          <a:xfrm>
            <a:off x="1225550" y="2"/>
            <a:ext cx="5494236" cy="5461251"/>
          </a:xfrm>
          <a:custGeom>
            <a:avLst/>
            <a:gdLst>
              <a:gd name="connsiteX0" fmla="*/ 3533858 w 5494236"/>
              <a:gd name="connsiteY0" fmla="*/ 0 h 5461251"/>
              <a:gd name="connsiteX1" fmla="*/ 5492795 w 5494236"/>
              <a:gd name="connsiteY1" fmla="*/ 0 h 5461251"/>
              <a:gd name="connsiteX2" fmla="*/ 5494236 w 5494236"/>
              <a:gd name="connsiteY2" fmla="*/ 56984 h 5461251"/>
              <a:gd name="connsiteX3" fmla="*/ 89969 w 5494236"/>
              <a:gd name="connsiteY3" fmla="*/ 5461251 h 5461251"/>
              <a:gd name="connsiteX4" fmla="*/ 0 w 5494236"/>
              <a:gd name="connsiteY4" fmla="*/ 5458976 h 5461251"/>
              <a:gd name="connsiteX5" fmla="*/ 0 w 5494236"/>
              <a:gd name="connsiteY5" fmla="*/ 3500039 h 5461251"/>
              <a:gd name="connsiteX6" fmla="*/ 89970 w 5494236"/>
              <a:gd name="connsiteY6" fmla="*/ 3502314 h 5461251"/>
              <a:gd name="connsiteX7" fmla="*/ 3535299 w 5494236"/>
              <a:gd name="connsiteY7" fmla="*/ 56985 h 546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4236" h="5461251">
                <a:moveTo>
                  <a:pt x="3533858" y="0"/>
                </a:moveTo>
                <a:lnTo>
                  <a:pt x="5492795" y="0"/>
                </a:lnTo>
                <a:lnTo>
                  <a:pt x="5494236" y="56984"/>
                </a:lnTo>
                <a:cubicBezTo>
                  <a:pt x="5494236" y="3041678"/>
                  <a:pt x="3074663" y="5461251"/>
                  <a:pt x="89969" y="5461251"/>
                </a:cubicBezTo>
                <a:lnTo>
                  <a:pt x="0" y="5458976"/>
                </a:lnTo>
                <a:lnTo>
                  <a:pt x="0" y="3500039"/>
                </a:lnTo>
                <a:lnTo>
                  <a:pt x="89970" y="3502314"/>
                </a:lnTo>
                <a:cubicBezTo>
                  <a:pt x="1992773" y="3502314"/>
                  <a:pt x="3535299" y="1959788"/>
                  <a:pt x="3535299" y="5698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E82B7A1-43C6-F64F-9A0B-BD0023BAC0DF}"/>
              </a:ext>
            </a:extLst>
          </p:cNvPr>
          <p:cNvSpPr>
            <a:spLocks noGrp="1"/>
          </p:cNvSpPr>
          <p:nvPr>
            <p:ph type="ctrTitle" hasCustomPrompt="1"/>
          </p:nvPr>
        </p:nvSpPr>
        <p:spPr>
          <a:xfrm>
            <a:off x="1225550" y="969998"/>
            <a:ext cx="10342563" cy="2216622"/>
          </a:xfrm>
        </p:spPr>
        <p:txBody>
          <a:bodyPr anchor="t" anchorCtr="0"/>
          <a:lstStyle>
            <a:lvl1pPr algn="l">
              <a:lnSpc>
                <a:spcPts val="5200"/>
              </a:lnSpc>
              <a:defRPr sz="4100">
                <a:solidFill>
                  <a:schemeClr val="bg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sp>
        <p:nvSpPr>
          <p:cNvPr id="3" name="Sous-titre 2">
            <a:extLst>
              <a:ext uri="{FF2B5EF4-FFF2-40B4-BE49-F238E27FC236}">
                <a16:creationId xmlns:a16="http://schemas.microsoft.com/office/drawing/2014/main" id="{B8FE761C-7C24-B743-8E80-DCD981CC09E0}"/>
              </a:ext>
            </a:extLst>
          </p:cNvPr>
          <p:cNvSpPr>
            <a:spLocks noGrp="1"/>
          </p:cNvSpPr>
          <p:nvPr>
            <p:ph type="subTitle" idx="1" hasCustomPrompt="1"/>
          </p:nvPr>
        </p:nvSpPr>
        <p:spPr>
          <a:xfrm>
            <a:off x="1235075" y="3805491"/>
            <a:ext cx="10342564" cy="1655762"/>
          </a:xfrm>
          <a:prstGeom prst="rect">
            <a:avLst/>
          </a:prstGeo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spTree>
    <p:extLst>
      <p:ext uri="{BB962C8B-B14F-4D97-AF65-F5344CB8AC3E}">
        <p14:creationId xmlns:p14="http://schemas.microsoft.com/office/powerpoint/2010/main" val="3888982379"/>
      </p:ext>
    </p:extLst>
  </p:cSld>
  <p:clrMapOvr>
    <a:masterClrMapping/>
  </p:clrMapOvr>
  <p:extLst>
    <p:ext uri="{DCECCB84-F9BA-43D5-87BE-67443E8EF086}">
      <p15:sldGuideLst xmlns:p15="http://schemas.microsoft.com/office/powerpoint/2012/main">
        <p15:guide id="1" orient="horz" pos="3997">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2_Diapositive de titre">
    <p:bg>
      <p:bgPr>
        <a:solidFill>
          <a:schemeClr val="bg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7184DD8-EFD8-C44D-B9A2-96E5FF589B36}"/>
              </a:ext>
            </a:extLst>
          </p:cNvPr>
          <p:cNvSpPr>
            <a:spLocks noGrp="1"/>
          </p:cNvSpPr>
          <p:nvPr>
            <p:ph type="dt" sz="half" idx="10"/>
          </p:nvPr>
        </p:nvSpPr>
        <p:spPr>
          <a:xfrm>
            <a:off x="1238993" y="6184899"/>
            <a:ext cx="2743200" cy="214313"/>
          </a:xfrm>
          <a:prstGeom prst="rect">
            <a:avLst/>
          </a:prstGeom>
        </p:spPr>
        <p:txBody>
          <a:bodyPr lIns="0" tIns="0" rIns="0" bIns="0"/>
          <a:lstStyle>
            <a:lvl1pPr>
              <a:defRPr sz="1300" b="1" i="0">
                <a:solidFill>
                  <a:schemeClr val="accent1"/>
                </a:solidFill>
                <a:latin typeface="Century Gothic" panose="020B0502020202020204" pitchFamily="34" charset="0"/>
              </a:defRPr>
            </a:lvl1pPr>
          </a:lstStyle>
          <a:p>
            <a:fld id="{D9A5D03F-310E-B640-BCE4-49E71E50EE57}" type="datetime1">
              <a:rPr lang="fr-FR" smtClean="0"/>
              <a:t>19/06/2026</a:t>
            </a:fld>
            <a:endParaRPr lang="fr-FR"/>
          </a:p>
        </p:txBody>
      </p:sp>
      <p:sp>
        <p:nvSpPr>
          <p:cNvPr id="12" name="Forme libre 11">
            <a:extLst>
              <a:ext uri="{FF2B5EF4-FFF2-40B4-BE49-F238E27FC236}">
                <a16:creationId xmlns:a16="http://schemas.microsoft.com/office/drawing/2014/main" id="{EAD40F06-6FAD-B64D-BF71-4E09BBE558FA}"/>
              </a:ext>
            </a:extLst>
          </p:cNvPr>
          <p:cNvSpPr/>
          <p:nvPr userDrawn="1"/>
        </p:nvSpPr>
        <p:spPr>
          <a:xfrm>
            <a:off x="1235075" y="2"/>
            <a:ext cx="5494236" cy="5461251"/>
          </a:xfrm>
          <a:custGeom>
            <a:avLst/>
            <a:gdLst>
              <a:gd name="connsiteX0" fmla="*/ 3533858 w 5494236"/>
              <a:gd name="connsiteY0" fmla="*/ 0 h 5461251"/>
              <a:gd name="connsiteX1" fmla="*/ 5492795 w 5494236"/>
              <a:gd name="connsiteY1" fmla="*/ 0 h 5461251"/>
              <a:gd name="connsiteX2" fmla="*/ 5494236 w 5494236"/>
              <a:gd name="connsiteY2" fmla="*/ 56984 h 5461251"/>
              <a:gd name="connsiteX3" fmla="*/ 89969 w 5494236"/>
              <a:gd name="connsiteY3" fmla="*/ 5461251 h 5461251"/>
              <a:gd name="connsiteX4" fmla="*/ 0 w 5494236"/>
              <a:gd name="connsiteY4" fmla="*/ 5458976 h 5461251"/>
              <a:gd name="connsiteX5" fmla="*/ 0 w 5494236"/>
              <a:gd name="connsiteY5" fmla="*/ 3500039 h 5461251"/>
              <a:gd name="connsiteX6" fmla="*/ 89970 w 5494236"/>
              <a:gd name="connsiteY6" fmla="*/ 3502314 h 5461251"/>
              <a:gd name="connsiteX7" fmla="*/ 3535299 w 5494236"/>
              <a:gd name="connsiteY7" fmla="*/ 56985 h 546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4236" h="5461251">
                <a:moveTo>
                  <a:pt x="3533858" y="0"/>
                </a:moveTo>
                <a:lnTo>
                  <a:pt x="5492795" y="0"/>
                </a:lnTo>
                <a:lnTo>
                  <a:pt x="5494236" y="56984"/>
                </a:lnTo>
                <a:cubicBezTo>
                  <a:pt x="5494236" y="3041678"/>
                  <a:pt x="3074663" y="5461251"/>
                  <a:pt x="89969" y="5461251"/>
                </a:cubicBezTo>
                <a:lnTo>
                  <a:pt x="0" y="5458976"/>
                </a:lnTo>
                <a:lnTo>
                  <a:pt x="0" y="3500039"/>
                </a:lnTo>
                <a:lnTo>
                  <a:pt x="89970" y="3502314"/>
                </a:lnTo>
                <a:cubicBezTo>
                  <a:pt x="1992773" y="3502314"/>
                  <a:pt x="3535299" y="1959788"/>
                  <a:pt x="3535299" y="5698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E82B7A1-43C6-F64F-9A0B-BD0023BAC0DF}"/>
              </a:ext>
            </a:extLst>
          </p:cNvPr>
          <p:cNvSpPr>
            <a:spLocks noGrp="1"/>
          </p:cNvSpPr>
          <p:nvPr>
            <p:ph type="ctrTitle" hasCustomPrompt="1"/>
          </p:nvPr>
        </p:nvSpPr>
        <p:spPr>
          <a:xfrm>
            <a:off x="1235075" y="931898"/>
            <a:ext cx="10475914" cy="2216622"/>
          </a:xfrm>
        </p:spPr>
        <p:txBody>
          <a:bodyPr anchor="t" anchorCtr="0"/>
          <a:lstStyle>
            <a:lvl1pPr algn="l">
              <a:lnSpc>
                <a:spcPts val="5200"/>
              </a:lnSpc>
              <a:defRPr sz="4100">
                <a:solidFill>
                  <a:schemeClr val="accent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sp>
        <p:nvSpPr>
          <p:cNvPr id="3" name="Sous-titre 2">
            <a:extLst>
              <a:ext uri="{FF2B5EF4-FFF2-40B4-BE49-F238E27FC236}">
                <a16:creationId xmlns:a16="http://schemas.microsoft.com/office/drawing/2014/main" id="{B8FE761C-7C24-B743-8E80-DCD981CC09E0}"/>
              </a:ext>
            </a:extLst>
          </p:cNvPr>
          <p:cNvSpPr>
            <a:spLocks noGrp="1"/>
          </p:cNvSpPr>
          <p:nvPr>
            <p:ph type="subTitle" idx="1" hasCustomPrompt="1"/>
          </p:nvPr>
        </p:nvSpPr>
        <p:spPr>
          <a:xfrm>
            <a:off x="1235074" y="3805491"/>
            <a:ext cx="10475913" cy="1655762"/>
          </a:xfrm>
          <a:prstGeom prst="rect">
            <a:avLst/>
          </a:prstGeom>
        </p:spPr>
        <p:txBody>
          <a:bodyPr/>
          <a:lstStyle>
            <a:lvl1pPr marL="0" indent="0" algn="l">
              <a:lnSpc>
                <a:spcPct val="100000"/>
              </a:lnSpc>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pic>
        <p:nvPicPr>
          <p:cNvPr id="7" name="Image 6">
            <a:extLst>
              <a:ext uri="{FF2B5EF4-FFF2-40B4-BE49-F238E27FC236}">
                <a16:creationId xmlns:a16="http://schemas.microsoft.com/office/drawing/2014/main" id="{AC42A532-353A-B346-855E-A20A87488F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7999" y="5656415"/>
            <a:ext cx="2959495" cy="988860"/>
          </a:xfrm>
          <a:prstGeom prst="rect">
            <a:avLst/>
          </a:prstGeom>
        </p:spPr>
      </p:pic>
    </p:spTree>
    <p:extLst>
      <p:ext uri="{BB962C8B-B14F-4D97-AF65-F5344CB8AC3E}">
        <p14:creationId xmlns:p14="http://schemas.microsoft.com/office/powerpoint/2010/main" val="899656540"/>
      </p:ext>
    </p:extLst>
  </p:cSld>
  <p:clrMapOvr>
    <a:masterClrMapping/>
  </p:clrMapOvr>
  <p:extLst>
    <p:ext uri="{DCECCB84-F9BA-43D5-87BE-67443E8EF086}">
      <p15:sldGuideLst xmlns:p15="http://schemas.microsoft.com/office/powerpoint/2012/main">
        <p15:guide id="1" orient="horz" pos="3997">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05F5FEE-F61E-574A-B893-0E549E4CD96A}"/>
              </a:ext>
            </a:extLst>
          </p:cNvPr>
          <p:cNvSpPr/>
          <p:nvPr userDrawn="1"/>
        </p:nvSpPr>
        <p:spPr>
          <a:xfrm>
            <a:off x="-1" y="0"/>
            <a:ext cx="4127045" cy="685799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space réservé pour une image  2">
            <a:extLst>
              <a:ext uri="{FF2B5EF4-FFF2-40B4-BE49-F238E27FC236}">
                <a16:creationId xmlns:a16="http://schemas.microsoft.com/office/drawing/2014/main" id="{9EACE8BA-3FE1-EE48-81E1-7E7B8DDE5C3F}"/>
              </a:ext>
            </a:extLst>
          </p:cNvPr>
          <p:cNvSpPr>
            <a:spLocks noGrp="1"/>
          </p:cNvSpPr>
          <p:nvPr>
            <p:ph type="pic" idx="11" hasCustomPrompt="1"/>
          </p:nvPr>
        </p:nvSpPr>
        <p:spPr>
          <a:xfrm>
            <a:off x="4127043" y="0"/>
            <a:ext cx="8064957" cy="6858000"/>
          </a:xfrm>
          <a:prstGeom prst="rect">
            <a:avLst/>
          </a:prstGeom>
          <a:solidFill>
            <a:schemeClr val="bg1"/>
          </a:solidFill>
        </p:spPr>
        <p:txBody>
          <a:bodyPr anchor="ctr" anchorCtr="0"/>
          <a:lstStyle>
            <a:lvl1pPr marL="0" indent="0" algn="ctr">
              <a:buNone/>
              <a:defRPr sz="1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err="1"/>
              <a:t>visual</a:t>
            </a:r>
            <a:endParaRPr lang="fr-FR"/>
          </a:p>
        </p:txBody>
      </p:sp>
      <p:pic>
        <p:nvPicPr>
          <p:cNvPr id="38" name="Image 37">
            <a:extLst>
              <a:ext uri="{FF2B5EF4-FFF2-40B4-BE49-F238E27FC236}">
                <a16:creationId xmlns:a16="http://schemas.microsoft.com/office/drawing/2014/main" id="{8F50E447-E654-B244-AAED-A24068A190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7999" y="5656415"/>
            <a:ext cx="2959495" cy="988860"/>
          </a:xfrm>
          <a:prstGeom prst="rect">
            <a:avLst/>
          </a:prstGeom>
        </p:spPr>
      </p:pic>
      <p:sp>
        <p:nvSpPr>
          <p:cNvPr id="40" name="Espace réservé de la date 3">
            <a:extLst>
              <a:ext uri="{FF2B5EF4-FFF2-40B4-BE49-F238E27FC236}">
                <a16:creationId xmlns:a16="http://schemas.microsoft.com/office/drawing/2014/main" id="{0AE4A73D-6541-9C41-969E-9D9E6736D51F}"/>
              </a:ext>
            </a:extLst>
          </p:cNvPr>
          <p:cNvSpPr>
            <a:spLocks noGrp="1"/>
          </p:cNvSpPr>
          <p:nvPr>
            <p:ph type="dt" sz="half" idx="10"/>
          </p:nvPr>
        </p:nvSpPr>
        <p:spPr>
          <a:xfrm>
            <a:off x="1240968" y="6184899"/>
            <a:ext cx="2743200" cy="214313"/>
          </a:xfrm>
          <a:prstGeom prst="rect">
            <a:avLst/>
          </a:prstGeom>
        </p:spPr>
        <p:txBody>
          <a:bodyPr lIns="0" tIns="0" rIns="0" bIns="0"/>
          <a:lstStyle>
            <a:lvl1pPr>
              <a:defRPr sz="1300" b="1" i="0">
                <a:solidFill>
                  <a:schemeClr val="bg1"/>
                </a:solidFill>
                <a:latin typeface="Century Gothic" panose="020B0502020202020204" pitchFamily="34" charset="0"/>
              </a:defRPr>
            </a:lvl1pPr>
          </a:lstStyle>
          <a:p>
            <a:fld id="{74B1588B-B492-A44B-852C-52B76DA9C505}" type="datetime1">
              <a:rPr lang="fr-FR" smtClean="0"/>
              <a:t>19/06/2026</a:t>
            </a:fld>
            <a:endParaRPr lang="fr-FR"/>
          </a:p>
        </p:txBody>
      </p:sp>
      <p:sp>
        <p:nvSpPr>
          <p:cNvPr id="15" name="Forme libre 14">
            <a:extLst>
              <a:ext uri="{FF2B5EF4-FFF2-40B4-BE49-F238E27FC236}">
                <a16:creationId xmlns:a16="http://schemas.microsoft.com/office/drawing/2014/main" id="{1382887C-986A-5C47-9F28-BACBE89668CB}"/>
              </a:ext>
            </a:extLst>
          </p:cNvPr>
          <p:cNvSpPr/>
          <p:nvPr userDrawn="1"/>
        </p:nvSpPr>
        <p:spPr>
          <a:xfrm>
            <a:off x="1235076" y="2056750"/>
            <a:ext cx="2891969" cy="3404503"/>
          </a:xfrm>
          <a:custGeom>
            <a:avLst/>
            <a:gdLst>
              <a:gd name="connsiteX0" fmla="*/ 2891969 w 2891969"/>
              <a:gd name="connsiteY0" fmla="*/ 0 h 3404503"/>
              <a:gd name="connsiteX1" fmla="*/ 2891969 w 2891969"/>
              <a:gd name="connsiteY1" fmla="*/ 2622287 h 3404503"/>
              <a:gd name="connsiteX2" fmla="*/ 2665964 w 2891969"/>
              <a:gd name="connsiteY2" fmla="*/ 2752237 h 3404503"/>
              <a:gd name="connsiteX3" fmla="*/ 89969 w 2891969"/>
              <a:gd name="connsiteY3" fmla="*/ 3404503 h 3404503"/>
              <a:gd name="connsiteX4" fmla="*/ 0 w 2891969"/>
              <a:gd name="connsiteY4" fmla="*/ 3402228 h 3404503"/>
              <a:gd name="connsiteX5" fmla="*/ 0 w 2891969"/>
              <a:gd name="connsiteY5" fmla="*/ 1443291 h 3404503"/>
              <a:gd name="connsiteX6" fmla="*/ 89970 w 2891969"/>
              <a:gd name="connsiteY6" fmla="*/ 1445566 h 3404503"/>
              <a:gd name="connsiteX7" fmla="*/ 2748554 w 2891969"/>
              <a:gd name="connsiteY7" fmla="*/ 191787 h 340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1969" h="3404503">
                <a:moveTo>
                  <a:pt x="2891969" y="0"/>
                </a:moveTo>
                <a:lnTo>
                  <a:pt x="2891969" y="2622287"/>
                </a:lnTo>
                <a:lnTo>
                  <a:pt x="2665964" y="2752237"/>
                </a:lnTo>
                <a:cubicBezTo>
                  <a:pt x="1900215" y="3168217"/>
                  <a:pt x="1022686" y="3404503"/>
                  <a:pt x="89969" y="3404503"/>
                </a:cubicBezTo>
                <a:lnTo>
                  <a:pt x="0" y="3402228"/>
                </a:lnTo>
                <a:lnTo>
                  <a:pt x="0" y="1443291"/>
                </a:lnTo>
                <a:lnTo>
                  <a:pt x="89970" y="1445566"/>
                </a:lnTo>
                <a:cubicBezTo>
                  <a:pt x="1160297" y="1445566"/>
                  <a:pt x="2116630" y="957501"/>
                  <a:pt x="2748554" y="19178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0" name="Forme libre 19">
            <a:extLst>
              <a:ext uri="{FF2B5EF4-FFF2-40B4-BE49-F238E27FC236}">
                <a16:creationId xmlns:a16="http://schemas.microsoft.com/office/drawing/2014/main" id="{E7F24AA1-A3C6-4941-8250-E97804125718}"/>
              </a:ext>
            </a:extLst>
          </p:cNvPr>
          <p:cNvSpPr/>
          <p:nvPr userDrawn="1"/>
        </p:nvSpPr>
        <p:spPr>
          <a:xfrm>
            <a:off x="4127043" y="2"/>
            <a:ext cx="2602268" cy="4679036"/>
          </a:xfrm>
          <a:custGeom>
            <a:avLst/>
            <a:gdLst>
              <a:gd name="connsiteX0" fmla="*/ 641890 w 2602268"/>
              <a:gd name="connsiteY0" fmla="*/ 0 h 4679036"/>
              <a:gd name="connsiteX1" fmla="*/ 2600827 w 2602268"/>
              <a:gd name="connsiteY1" fmla="*/ 0 h 4679036"/>
              <a:gd name="connsiteX2" fmla="*/ 2602268 w 2602268"/>
              <a:gd name="connsiteY2" fmla="*/ 56984 h 4679036"/>
              <a:gd name="connsiteX3" fmla="*/ 310 w 2602268"/>
              <a:gd name="connsiteY3" fmla="*/ 4678857 h 4679036"/>
              <a:gd name="connsiteX4" fmla="*/ 0 w 2602268"/>
              <a:gd name="connsiteY4" fmla="*/ 4679036 h 4679036"/>
              <a:gd name="connsiteX5" fmla="*/ 0 w 2602268"/>
              <a:gd name="connsiteY5" fmla="*/ 2056749 h 4679036"/>
              <a:gd name="connsiteX6" fmla="*/ 54923 w 2602268"/>
              <a:gd name="connsiteY6" fmla="*/ 1983301 h 4679036"/>
              <a:gd name="connsiteX7" fmla="*/ 643331 w 2602268"/>
              <a:gd name="connsiteY7" fmla="*/ 56985 h 46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2268" h="4679036">
                <a:moveTo>
                  <a:pt x="641890" y="0"/>
                </a:moveTo>
                <a:lnTo>
                  <a:pt x="2600827" y="0"/>
                </a:lnTo>
                <a:lnTo>
                  <a:pt x="2602268" y="56984"/>
                </a:lnTo>
                <a:cubicBezTo>
                  <a:pt x="2602268" y="2015690"/>
                  <a:pt x="1560245" y="3731018"/>
                  <a:pt x="310" y="4678857"/>
                </a:cubicBezTo>
                <a:lnTo>
                  <a:pt x="0" y="4679036"/>
                </a:lnTo>
                <a:lnTo>
                  <a:pt x="0" y="2056749"/>
                </a:lnTo>
                <a:lnTo>
                  <a:pt x="54923" y="1983301"/>
                </a:lnTo>
                <a:cubicBezTo>
                  <a:pt x="426414" y="1433423"/>
                  <a:pt x="643331" y="770536"/>
                  <a:pt x="643331" y="5698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1" name="Titre 1">
            <a:extLst>
              <a:ext uri="{FF2B5EF4-FFF2-40B4-BE49-F238E27FC236}">
                <a16:creationId xmlns:a16="http://schemas.microsoft.com/office/drawing/2014/main" id="{1B0E6927-DA7F-9D48-AD2D-DDB4F157F03F}"/>
              </a:ext>
            </a:extLst>
          </p:cNvPr>
          <p:cNvSpPr>
            <a:spLocks noGrp="1"/>
          </p:cNvSpPr>
          <p:nvPr>
            <p:ph type="ctrTitle" hasCustomPrompt="1"/>
          </p:nvPr>
        </p:nvSpPr>
        <p:spPr>
          <a:xfrm>
            <a:off x="1235075" y="931898"/>
            <a:ext cx="10342563" cy="2216622"/>
          </a:xfrm>
        </p:spPr>
        <p:txBody>
          <a:bodyPr anchor="t" anchorCtr="0"/>
          <a:lstStyle>
            <a:lvl1pPr algn="l">
              <a:lnSpc>
                <a:spcPts val="5200"/>
              </a:lnSpc>
              <a:defRPr sz="4100">
                <a:solidFill>
                  <a:schemeClr val="bg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sp>
        <p:nvSpPr>
          <p:cNvPr id="3" name="Sous-titre 2">
            <a:extLst>
              <a:ext uri="{FF2B5EF4-FFF2-40B4-BE49-F238E27FC236}">
                <a16:creationId xmlns:a16="http://schemas.microsoft.com/office/drawing/2014/main" id="{B8FE761C-7C24-B743-8E80-DCD981CC09E0}"/>
              </a:ext>
            </a:extLst>
          </p:cNvPr>
          <p:cNvSpPr>
            <a:spLocks noGrp="1"/>
          </p:cNvSpPr>
          <p:nvPr>
            <p:ph type="subTitle" idx="1" hasCustomPrompt="1"/>
          </p:nvPr>
        </p:nvSpPr>
        <p:spPr>
          <a:xfrm>
            <a:off x="1235075" y="3805491"/>
            <a:ext cx="10333037" cy="1655762"/>
          </a:xfrm>
          <a:prstGeom prst="rect">
            <a:avLst/>
          </a:prstGeo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spTree>
    <p:extLst>
      <p:ext uri="{BB962C8B-B14F-4D97-AF65-F5344CB8AC3E}">
        <p14:creationId xmlns:p14="http://schemas.microsoft.com/office/powerpoint/2010/main" val="1499344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sp>
        <p:nvSpPr>
          <p:cNvPr id="11" name="Forme libre 10">
            <a:extLst>
              <a:ext uri="{FF2B5EF4-FFF2-40B4-BE49-F238E27FC236}">
                <a16:creationId xmlns:a16="http://schemas.microsoft.com/office/drawing/2014/main" id="{771D75BF-7A6F-BE42-ACAC-003607FCD76F}"/>
              </a:ext>
            </a:extLst>
          </p:cNvPr>
          <p:cNvSpPr/>
          <p:nvPr userDrawn="1"/>
        </p:nvSpPr>
        <p:spPr>
          <a:xfrm>
            <a:off x="1235075" y="2"/>
            <a:ext cx="5494236" cy="5461251"/>
          </a:xfrm>
          <a:custGeom>
            <a:avLst/>
            <a:gdLst>
              <a:gd name="connsiteX0" fmla="*/ 3533858 w 5494236"/>
              <a:gd name="connsiteY0" fmla="*/ 0 h 5461251"/>
              <a:gd name="connsiteX1" fmla="*/ 5492795 w 5494236"/>
              <a:gd name="connsiteY1" fmla="*/ 0 h 5461251"/>
              <a:gd name="connsiteX2" fmla="*/ 5494236 w 5494236"/>
              <a:gd name="connsiteY2" fmla="*/ 56984 h 5461251"/>
              <a:gd name="connsiteX3" fmla="*/ 89969 w 5494236"/>
              <a:gd name="connsiteY3" fmla="*/ 5461251 h 5461251"/>
              <a:gd name="connsiteX4" fmla="*/ 0 w 5494236"/>
              <a:gd name="connsiteY4" fmla="*/ 5458976 h 5461251"/>
              <a:gd name="connsiteX5" fmla="*/ 0 w 5494236"/>
              <a:gd name="connsiteY5" fmla="*/ 3500039 h 5461251"/>
              <a:gd name="connsiteX6" fmla="*/ 89970 w 5494236"/>
              <a:gd name="connsiteY6" fmla="*/ 3502314 h 5461251"/>
              <a:gd name="connsiteX7" fmla="*/ 3535299 w 5494236"/>
              <a:gd name="connsiteY7" fmla="*/ 56985 h 546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4236" h="5461251">
                <a:moveTo>
                  <a:pt x="3533858" y="0"/>
                </a:moveTo>
                <a:lnTo>
                  <a:pt x="5492795" y="0"/>
                </a:lnTo>
                <a:lnTo>
                  <a:pt x="5494236" y="56984"/>
                </a:lnTo>
                <a:cubicBezTo>
                  <a:pt x="5494236" y="3041678"/>
                  <a:pt x="3074663" y="5461251"/>
                  <a:pt x="89969" y="5461251"/>
                </a:cubicBezTo>
                <a:lnTo>
                  <a:pt x="0" y="5458976"/>
                </a:lnTo>
                <a:lnTo>
                  <a:pt x="0" y="3500039"/>
                </a:lnTo>
                <a:lnTo>
                  <a:pt x="89970" y="3502314"/>
                </a:lnTo>
                <a:cubicBezTo>
                  <a:pt x="1992773" y="3502314"/>
                  <a:pt x="3535299" y="1959788"/>
                  <a:pt x="3535299" y="5698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2A0B7D4B-25AB-3B40-9FA9-856250EFE26C}"/>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p>
            <a:r>
              <a:rPr lang="fr-FR" err="1"/>
              <a:t>Footer</a:t>
            </a:r>
            <a:r>
              <a:rPr lang="fr-FR"/>
              <a:t> of </a:t>
            </a:r>
            <a:r>
              <a:rPr lang="fr-FR" err="1"/>
              <a:t>your</a:t>
            </a:r>
            <a:r>
              <a:rPr lang="fr-FR"/>
              <a:t> </a:t>
            </a:r>
            <a:r>
              <a:rPr lang="fr-FR" err="1"/>
              <a:t>presentation</a:t>
            </a:r>
            <a:endParaRPr lang="fr-F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12" name="Titre 1">
            <a:extLst>
              <a:ext uri="{FF2B5EF4-FFF2-40B4-BE49-F238E27FC236}">
                <a16:creationId xmlns:a16="http://schemas.microsoft.com/office/drawing/2014/main" id="{1F9B6917-3135-5543-BB21-7EE5160354CC}"/>
              </a:ext>
            </a:extLst>
          </p:cNvPr>
          <p:cNvSpPr>
            <a:spLocks noGrp="1"/>
          </p:cNvSpPr>
          <p:nvPr>
            <p:ph type="ctrTitle" hasCustomPrompt="1"/>
          </p:nvPr>
        </p:nvSpPr>
        <p:spPr>
          <a:xfrm>
            <a:off x="1235076" y="931898"/>
            <a:ext cx="10333038" cy="2216622"/>
          </a:xfrm>
        </p:spPr>
        <p:txBody>
          <a:bodyPr anchor="t" anchorCtr="0"/>
          <a:lstStyle>
            <a:lvl1pPr algn="l">
              <a:lnSpc>
                <a:spcPts val="5200"/>
              </a:lnSpc>
              <a:defRPr sz="4100">
                <a:solidFill>
                  <a:schemeClr val="accent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sp>
        <p:nvSpPr>
          <p:cNvPr id="13" name="Sous-titre 2">
            <a:extLst>
              <a:ext uri="{FF2B5EF4-FFF2-40B4-BE49-F238E27FC236}">
                <a16:creationId xmlns:a16="http://schemas.microsoft.com/office/drawing/2014/main" id="{746828C2-E0B2-C841-B815-1229645D7E1E}"/>
              </a:ext>
            </a:extLst>
          </p:cNvPr>
          <p:cNvSpPr>
            <a:spLocks noGrp="1"/>
          </p:cNvSpPr>
          <p:nvPr>
            <p:ph type="subTitle" idx="1" hasCustomPrompt="1"/>
          </p:nvPr>
        </p:nvSpPr>
        <p:spPr>
          <a:xfrm>
            <a:off x="1235076" y="3805491"/>
            <a:ext cx="10333038" cy="1655762"/>
          </a:xfrm>
          <a:prstGeom prst="rect">
            <a:avLst/>
          </a:prstGeom>
        </p:spPr>
        <p:txBody>
          <a:bodyPr/>
          <a:lstStyle>
            <a:lvl1pPr marL="0" indent="0" algn="l">
              <a:lnSpc>
                <a:spcPct val="100000"/>
              </a:lnSpc>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pic>
        <p:nvPicPr>
          <p:cNvPr id="9" name="Image 8">
            <a:extLst>
              <a:ext uri="{FF2B5EF4-FFF2-40B4-BE49-F238E27FC236}">
                <a16:creationId xmlns:a16="http://schemas.microsoft.com/office/drawing/2014/main" id="{FDCDD809-4840-E741-B8F9-2774066289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16270174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Diapositive de titre">
    <p:bg>
      <p:bgPr>
        <a:solidFill>
          <a:schemeClr val="bg1"/>
        </a:solidFill>
        <a:effectLst/>
      </p:bgPr>
    </p:bg>
    <p:spTree>
      <p:nvGrpSpPr>
        <p:cNvPr id="1" name=""/>
        <p:cNvGrpSpPr/>
        <p:nvPr/>
      </p:nvGrpSpPr>
      <p:grpSpPr>
        <a:xfrm>
          <a:off x="0" y="0"/>
          <a:ext cx="0" cy="0"/>
          <a:chOff x="0" y="0"/>
          <a:chExt cx="0" cy="0"/>
        </a:xfrm>
      </p:grpSpPr>
      <p:sp>
        <p:nvSpPr>
          <p:cNvPr id="10" name="Forme libre 9">
            <a:extLst>
              <a:ext uri="{FF2B5EF4-FFF2-40B4-BE49-F238E27FC236}">
                <a16:creationId xmlns:a16="http://schemas.microsoft.com/office/drawing/2014/main" id="{47617FB2-40AE-FB40-8C64-E29C05BF569F}"/>
              </a:ext>
            </a:extLst>
          </p:cNvPr>
          <p:cNvSpPr/>
          <p:nvPr userDrawn="1"/>
        </p:nvSpPr>
        <p:spPr>
          <a:xfrm>
            <a:off x="1235075" y="2056745"/>
            <a:ext cx="2891972" cy="3404508"/>
          </a:xfrm>
          <a:custGeom>
            <a:avLst/>
            <a:gdLst>
              <a:gd name="connsiteX0" fmla="*/ 2891972 w 2891972"/>
              <a:gd name="connsiteY0" fmla="*/ 0 h 3404508"/>
              <a:gd name="connsiteX1" fmla="*/ 2891972 w 2891972"/>
              <a:gd name="connsiteY1" fmla="*/ 2622290 h 3404508"/>
              <a:gd name="connsiteX2" fmla="*/ 2665964 w 2891972"/>
              <a:gd name="connsiteY2" fmla="*/ 2752242 h 3404508"/>
              <a:gd name="connsiteX3" fmla="*/ 89969 w 2891972"/>
              <a:gd name="connsiteY3" fmla="*/ 3404508 h 3404508"/>
              <a:gd name="connsiteX4" fmla="*/ 0 w 2891972"/>
              <a:gd name="connsiteY4" fmla="*/ 3402233 h 3404508"/>
              <a:gd name="connsiteX5" fmla="*/ 0 w 2891972"/>
              <a:gd name="connsiteY5" fmla="*/ 1443296 h 3404508"/>
              <a:gd name="connsiteX6" fmla="*/ 89970 w 2891972"/>
              <a:gd name="connsiteY6" fmla="*/ 1445571 h 3404508"/>
              <a:gd name="connsiteX7" fmla="*/ 2748554 w 2891972"/>
              <a:gd name="connsiteY7" fmla="*/ 191792 h 340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1972" h="3404508">
                <a:moveTo>
                  <a:pt x="2891972" y="0"/>
                </a:moveTo>
                <a:lnTo>
                  <a:pt x="2891972" y="2622290"/>
                </a:lnTo>
                <a:lnTo>
                  <a:pt x="2665964" y="2752242"/>
                </a:lnTo>
                <a:cubicBezTo>
                  <a:pt x="1900215" y="3168222"/>
                  <a:pt x="1022686" y="3404508"/>
                  <a:pt x="89969" y="3404508"/>
                </a:cubicBezTo>
                <a:lnTo>
                  <a:pt x="0" y="3402233"/>
                </a:lnTo>
                <a:lnTo>
                  <a:pt x="0" y="1443296"/>
                </a:lnTo>
                <a:lnTo>
                  <a:pt x="89970" y="1445571"/>
                </a:lnTo>
                <a:cubicBezTo>
                  <a:pt x="1160297" y="1445571"/>
                  <a:pt x="2116630" y="957506"/>
                  <a:pt x="2748554" y="19179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space réservé pour une image  2">
            <a:extLst>
              <a:ext uri="{FF2B5EF4-FFF2-40B4-BE49-F238E27FC236}">
                <a16:creationId xmlns:a16="http://schemas.microsoft.com/office/drawing/2014/main" id="{9EACE8BA-3FE1-EE48-81E1-7E7B8DDE5C3F}"/>
              </a:ext>
            </a:extLst>
          </p:cNvPr>
          <p:cNvSpPr>
            <a:spLocks noGrp="1"/>
          </p:cNvSpPr>
          <p:nvPr>
            <p:ph type="pic" idx="11" hasCustomPrompt="1"/>
          </p:nvPr>
        </p:nvSpPr>
        <p:spPr>
          <a:xfrm>
            <a:off x="4127047" y="0"/>
            <a:ext cx="8036327" cy="6858000"/>
          </a:xfrm>
          <a:prstGeom prst="rect">
            <a:avLst/>
          </a:prstGeom>
        </p:spPr>
        <p:txBody>
          <a:bodyPr anchor="ctr" anchorCtr="0"/>
          <a:lstStyle>
            <a:lvl1pPr marL="0" indent="0" algn="ctr">
              <a:buNone/>
              <a:defRPr sz="1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err="1"/>
              <a:t>visual</a:t>
            </a:r>
            <a:endParaRPr lang="fr-FR"/>
          </a:p>
        </p:txBody>
      </p:sp>
      <p:sp>
        <p:nvSpPr>
          <p:cNvPr id="33" name="Forme libre 32">
            <a:extLst>
              <a:ext uri="{FF2B5EF4-FFF2-40B4-BE49-F238E27FC236}">
                <a16:creationId xmlns:a16="http://schemas.microsoft.com/office/drawing/2014/main" id="{6C19AFF0-0A0D-E443-9262-98A60588603C}"/>
              </a:ext>
            </a:extLst>
          </p:cNvPr>
          <p:cNvSpPr/>
          <p:nvPr userDrawn="1"/>
        </p:nvSpPr>
        <p:spPr>
          <a:xfrm>
            <a:off x="4127047" y="2"/>
            <a:ext cx="2602266" cy="4679034"/>
          </a:xfrm>
          <a:custGeom>
            <a:avLst/>
            <a:gdLst>
              <a:gd name="connsiteX0" fmla="*/ 641888 w 2602266"/>
              <a:gd name="connsiteY0" fmla="*/ 0 h 4679034"/>
              <a:gd name="connsiteX1" fmla="*/ 2600825 w 2602266"/>
              <a:gd name="connsiteY1" fmla="*/ 0 h 4679034"/>
              <a:gd name="connsiteX2" fmla="*/ 2602266 w 2602266"/>
              <a:gd name="connsiteY2" fmla="*/ 56984 h 4679034"/>
              <a:gd name="connsiteX3" fmla="*/ 308 w 2602266"/>
              <a:gd name="connsiteY3" fmla="*/ 4678857 h 4679034"/>
              <a:gd name="connsiteX4" fmla="*/ 0 w 2602266"/>
              <a:gd name="connsiteY4" fmla="*/ 4679034 h 4679034"/>
              <a:gd name="connsiteX5" fmla="*/ 0 w 2602266"/>
              <a:gd name="connsiteY5" fmla="*/ 2056746 h 4679034"/>
              <a:gd name="connsiteX6" fmla="*/ 54921 w 2602266"/>
              <a:gd name="connsiteY6" fmla="*/ 1983301 h 4679034"/>
              <a:gd name="connsiteX7" fmla="*/ 643329 w 2602266"/>
              <a:gd name="connsiteY7" fmla="*/ 56985 h 467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2266" h="4679034">
                <a:moveTo>
                  <a:pt x="641888" y="0"/>
                </a:moveTo>
                <a:lnTo>
                  <a:pt x="2600825" y="0"/>
                </a:lnTo>
                <a:lnTo>
                  <a:pt x="2602266" y="56984"/>
                </a:lnTo>
                <a:cubicBezTo>
                  <a:pt x="2602266" y="2015690"/>
                  <a:pt x="1560243" y="3731018"/>
                  <a:pt x="308" y="4678857"/>
                </a:cubicBezTo>
                <a:lnTo>
                  <a:pt x="0" y="4679034"/>
                </a:lnTo>
                <a:lnTo>
                  <a:pt x="0" y="2056746"/>
                </a:lnTo>
                <a:lnTo>
                  <a:pt x="54921" y="1983301"/>
                </a:lnTo>
                <a:cubicBezTo>
                  <a:pt x="426412" y="1433423"/>
                  <a:pt x="643329" y="770536"/>
                  <a:pt x="643329" y="56985"/>
                </a:cubicBezTo>
                <a:close/>
              </a:path>
            </a:pathLst>
          </a:cu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a:extLst>
              <a:ext uri="{FF2B5EF4-FFF2-40B4-BE49-F238E27FC236}">
                <a16:creationId xmlns:a16="http://schemas.microsoft.com/office/drawing/2014/main" id="{B8FE761C-7C24-B743-8E80-DCD981CC09E0}"/>
              </a:ext>
            </a:extLst>
          </p:cNvPr>
          <p:cNvSpPr>
            <a:spLocks noGrp="1"/>
          </p:cNvSpPr>
          <p:nvPr>
            <p:ph type="subTitle" idx="1" hasCustomPrompt="1"/>
          </p:nvPr>
        </p:nvSpPr>
        <p:spPr>
          <a:xfrm>
            <a:off x="1235075" y="3805491"/>
            <a:ext cx="10333037" cy="1655762"/>
          </a:xfrm>
          <a:prstGeom prst="rect">
            <a:avLst/>
          </a:prstGeom>
        </p:spPr>
        <p:txBody>
          <a:bodyPr/>
          <a:lstStyle>
            <a:lvl1pPr marL="0" indent="0" algn="l">
              <a:lnSpc>
                <a:spcPct val="100000"/>
              </a:lnSpc>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sp>
        <p:nvSpPr>
          <p:cNvPr id="40" name="Espace réservé de la date 3">
            <a:extLst>
              <a:ext uri="{FF2B5EF4-FFF2-40B4-BE49-F238E27FC236}">
                <a16:creationId xmlns:a16="http://schemas.microsoft.com/office/drawing/2014/main" id="{0AE4A73D-6541-9C41-969E-9D9E6736D51F}"/>
              </a:ext>
            </a:extLst>
          </p:cNvPr>
          <p:cNvSpPr>
            <a:spLocks noGrp="1"/>
          </p:cNvSpPr>
          <p:nvPr>
            <p:ph type="dt" sz="half" idx="10"/>
          </p:nvPr>
        </p:nvSpPr>
        <p:spPr>
          <a:xfrm>
            <a:off x="1235075" y="6184899"/>
            <a:ext cx="2743200" cy="214313"/>
          </a:xfrm>
          <a:prstGeom prst="rect">
            <a:avLst/>
          </a:prstGeom>
        </p:spPr>
        <p:txBody>
          <a:bodyPr lIns="0" tIns="0" rIns="0" bIns="0"/>
          <a:lstStyle>
            <a:lvl1pPr>
              <a:defRPr sz="1300" b="1" i="0">
                <a:solidFill>
                  <a:schemeClr val="accent1"/>
                </a:solidFill>
                <a:latin typeface="Century Gothic" panose="020B0502020202020204" pitchFamily="34" charset="0"/>
              </a:defRPr>
            </a:lvl1pPr>
          </a:lstStyle>
          <a:p>
            <a:fld id="{8471A581-D256-9646-9291-024CC6FA483F}" type="datetime1">
              <a:rPr lang="fr-FR" smtClean="0"/>
              <a:t>19/06/2026</a:t>
            </a:fld>
            <a:endParaRPr lang="fr-FR"/>
          </a:p>
        </p:txBody>
      </p:sp>
      <p:sp>
        <p:nvSpPr>
          <p:cNvPr id="12" name="Titre 1">
            <a:extLst>
              <a:ext uri="{FF2B5EF4-FFF2-40B4-BE49-F238E27FC236}">
                <a16:creationId xmlns:a16="http://schemas.microsoft.com/office/drawing/2014/main" id="{7F13569A-9038-C549-B946-4CB2B8A6389B}"/>
              </a:ext>
            </a:extLst>
          </p:cNvPr>
          <p:cNvSpPr>
            <a:spLocks noGrp="1"/>
          </p:cNvSpPr>
          <p:nvPr>
            <p:ph type="ctrTitle" hasCustomPrompt="1"/>
          </p:nvPr>
        </p:nvSpPr>
        <p:spPr>
          <a:xfrm>
            <a:off x="1235075" y="931898"/>
            <a:ext cx="10333037" cy="2216622"/>
          </a:xfrm>
        </p:spPr>
        <p:txBody>
          <a:bodyPr anchor="t" anchorCtr="0"/>
          <a:lstStyle>
            <a:lvl1pPr algn="l">
              <a:lnSpc>
                <a:spcPts val="5200"/>
              </a:lnSpc>
              <a:defRPr sz="4100">
                <a:solidFill>
                  <a:schemeClr val="accent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pic>
        <p:nvPicPr>
          <p:cNvPr id="9" name="Image 8">
            <a:extLst>
              <a:ext uri="{FF2B5EF4-FFF2-40B4-BE49-F238E27FC236}">
                <a16:creationId xmlns:a16="http://schemas.microsoft.com/office/drawing/2014/main" id="{A2A557A8-BE2F-DF48-B773-2C74D1CD1A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7999" y="5656415"/>
            <a:ext cx="2959495" cy="988860"/>
          </a:xfrm>
          <a:prstGeom prst="rect">
            <a:avLst/>
          </a:prstGeom>
        </p:spPr>
      </p:pic>
    </p:spTree>
    <p:extLst>
      <p:ext uri="{BB962C8B-B14F-4D97-AF65-F5344CB8AC3E}">
        <p14:creationId xmlns:p14="http://schemas.microsoft.com/office/powerpoint/2010/main" val="17514308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re et contenu">
    <p:bg>
      <p:bgPr>
        <a:solidFill>
          <a:srgbClr val="F8FAFD">
            <a:alpha val="0"/>
          </a:srgbClr>
        </a:solidFill>
        <a:effectLst/>
      </p:bgPr>
    </p:bg>
    <p:spTree>
      <p:nvGrpSpPr>
        <p:cNvPr id="1" name=""/>
        <p:cNvGrpSpPr/>
        <p:nvPr/>
      </p:nvGrpSpPr>
      <p:grpSpPr>
        <a:xfrm>
          <a:off x="0" y="0"/>
          <a:ext cx="0" cy="0"/>
          <a:chOff x="0" y="0"/>
          <a:chExt cx="0" cy="0"/>
        </a:xfrm>
      </p:grpSpPr>
      <p:sp>
        <p:nvSpPr>
          <p:cNvPr id="11" name="Forme libre 10">
            <a:extLst>
              <a:ext uri="{FF2B5EF4-FFF2-40B4-BE49-F238E27FC236}">
                <a16:creationId xmlns:a16="http://schemas.microsoft.com/office/drawing/2014/main" id="{771D75BF-7A6F-BE42-ACAC-003607FCD76F}"/>
              </a:ext>
            </a:extLst>
          </p:cNvPr>
          <p:cNvSpPr/>
          <p:nvPr userDrawn="1"/>
        </p:nvSpPr>
        <p:spPr>
          <a:xfrm>
            <a:off x="1235075" y="2"/>
            <a:ext cx="5494236" cy="5461251"/>
          </a:xfrm>
          <a:custGeom>
            <a:avLst/>
            <a:gdLst>
              <a:gd name="connsiteX0" fmla="*/ 3533858 w 5494236"/>
              <a:gd name="connsiteY0" fmla="*/ 0 h 5461251"/>
              <a:gd name="connsiteX1" fmla="*/ 5492795 w 5494236"/>
              <a:gd name="connsiteY1" fmla="*/ 0 h 5461251"/>
              <a:gd name="connsiteX2" fmla="*/ 5494236 w 5494236"/>
              <a:gd name="connsiteY2" fmla="*/ 56984 h 5461251"/>
              <a:gd name="connsiteX3" fmla="*/ 89969 w 5494236"/>
              <a:gd name="connsiteY3" fmla="*/ 5461251 h 5461251"/>
              <a:gd name="connsiteX4" fmla="*/ 0 w 5494236"/>
              <a:gd name="connsiteY4" fmla="*/ 5458976 h 5461251"/>
              <a:gd name="connsiteX5" fmla="*/ 0 w 5494236"/>
              <a:gd name="connsiteY5" fmla="*/ 3500039 h 5461251"/>
              <a:gd name="connsiteX6" fmla="*/ 89970 w 5494236"/>
              <a:gd name="connsiteY6" fmla="*/ 3502314 h 5461251"/>
              <a:gd name="connsiteX7" fmla="*/ 3535299 w 5494236"/>
              <a:gd name="connsiteY7" fmla="*/ 56985 h 546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4236" h="5461251">
                <a:moveTo>
                  <a:pt x="3533858" y="0"/>
                </a:moveTo>
                <a:lnTo>
                  <a:pt x="5492795" y="0"/>
                </a:lnTo>
                <a:lnTo>
                  <a:pt x="5494236" y="56984"/>
                </a:lnTo>
                <a:cubicBezTo>
                  <a:pt x="5494236" y="3041678"/>
                  <a:pt x="3074663" y="5461251"/>
                  <a:pt x="89969" y="5461251"/>
                </a:cubicBezTo>
                <a:lnTo>
                  <a:pt x="0" y="5458976"/>
                </a:lnTo>
                <a:lnTo>
                  <a:pt x="0" y="3500039"/>
                </a:lnTo>
                <a:lnTo>
                  <a:pt x="89970" y="3502314"/>
                </a:lnTo>
                <a:cubicBezTo>
                  <a:pt x="1992773" y="3502314"/>
                  <a:pt x="3535299" y="1959788"/>
                  <a:pt x="3535299" y="5698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2A0B7D4B-25AB-3B40-9FA9-856250EFE26C}"/>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p>
            <a:r>
              <a:rPr lang="fr-FR" err="1"/>
              <a:t>Footer</a:t>
            </a:r>
            <a:r>
              <a:rPr lang="fr-FR"/>
              <a:t> of </a:t>
            </a:r>
            <a:r>
              <a:rPr lang="fr-FR" err="1"/>
              <a:t>your</a:t>
            </a:r>
            <a:r>
              <a:rPr lang="fr-FR"/>
              <a:t> </a:t>
            </a:r>
            <a:r>
              <a:rPr lang="fr-FR" err="1"/>
              <a:t>presentation</a:t>
            </a:r>
            <a:endParaRPr lang="fr-F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12" name="Titre 1">
            <a:extLst>
              <a:ext uri="{FF2B5EF4-FFF2-40B4-BE49-F238E27FC236}">
                <a16:creationId xmlns:a16="http://schemas.microsoft.com/office/drawing/2014/main" id="{1F9B6917-3135-5543-BB21-7EE5160354CC}"/>
              </a:ext>
            </a:extLst>
          </p:cNvPr>
          <p:cNvSpPr>
            <a:spLocks noGrp="1"/>
          </p:cNvSpPr>
          <p:nvPr>
            <p:ph type="ctrTitle" hasCustomPrompt="1"/>
          </p:nvPr>
        </p:nvSpPr>
        <p:spPr>
          <a:xfrm>
            <a:off x="1235075" y="931898"/>
            <a:ext cx="10475913" cy="2216622"/>
          </a:xfrm>
        </p:spPr>
        <p:txBody>
          <a:bodyPr anchor="t" anchorCtr="0"/>
          <a:lstStyle>
            <a:lvl1pPr algn="l">
              <a:lnSpc>
                <a:spcPts val="5200"/>
              </a:lnSpc>
              <a:defRPr sz="4100">
                <a:solidFill>
                  <a:schemeClr val="accent1"/>
                </a:solidFill>
              </a:defRPr>
            </a:lvl1pPr>
          </a:lstStyle>
          <a:p>
            <a:r>
              <a:rPr lang="fr-FR" err="1"/>
              <a:t>Title</a:t>
            </a:r>
            <a:r>
              <a:rPr lang="fr-FR"/>
              <a:t> of </a:t>
            </a:r>
            <a:r>
              <a:rPr lang="fr-FR" err="1"/>
              <a:t>your</a:t>
            </a:r>
            <a:r>
              <a:rPr lang="fr-FR"/>
              <a:t> </a:t>
            </a:r>
            <a:r>
              <a:rPr lang="fr-FR" err="1"/>
              <a:t>presentation</a:t>
            </a:r>
            <a:r>
              <a:rPr lang="fr-FR"/>
              <a:t> in few </a:t>
            </a:r>
            <a:r>
              <a:rPr lang="fr-FR" err="1"/>
              <a:t>lines</a:t>
            </a:r>
            <a:r>
              <a:rPr lang="fr-FR"/>
              <a:t> (Century Gothic 41 pt)</a:t>
            </a:r>
          </a:p>
        </p:txBody>
      </p:sp>
      <p:sp>
        <p:nvSpPr>
          <p:cNvPr id="13" name="Sous-titre 2">
            <a:extLst>
              <a:ext uri="{FF2B5EF4-FFF2-40B4-BE49-F238E27FC236}">
                <a16:creationId xmlns:a16="http://schemas.microsoft.com/office/drawing/2014/main" id="{746828C2-E0B2-C841-B815-1229645D7E1E}"/>
              </a:ext>
            </a:extLst>
          </p:cNvPr>
          <p:cNvSpPr>
            <a:spLocks noGrp="1"/>
          </p:cNvSpPr>
          <p:nvPr>
            <p:ph type="subTitle" idx="1" hasCustomPrompt="1"/>
          </p:nvPr>
        </p:nvSpPr>
        <p:spPr>
          <a:xfrm>
            <a:off x="1235075" y="3805491"/>
            <a:ext cx="10475913" cy="1655762"/>
          </a:xfrm>
          <a:prstGeom prst="rect">
            <a:avLst/>
          </a:prstGeom>
        </p:spPr>
        <p:txBody>
          <a:bodyPr/>
          <a:lstStyle>
            <a:lvl1pPr marL="0" indent="0" algn="l">
              <a:lnSpc>
                <a:spcPct val="100000"/>
              </a:lnSpc>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pic>
        <p:nvPicPr>
          <p:cNvPr id="10" name="Image 9">
            <a:extLst>
              <a:ext uri="{FF2B5EF4-FFF2-40B4-BE49-F238E27FC236}">
                <a16:creationId xmlns:a16="http://schemas.microsoft.com/office/drawing/2014/main" id="{3612B4D1-A3DA-49EC-B49C-CE0F6979A9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38" y="6280303"/>
            <a:ext cx="1341628" cy="417359"/>
          </a:xfrm>
          <a:prstGeom prst="rect">
            <a:avLst/>
          </a:prstGeom>
        </p:spPr>
      </p:pic>
    </p:spTree>
    <p:extLst>
      <p:ext uri="{BB962C8B-B14F-4D97-AF65-F5344CB8AC3E}">
        <p14:creationId xmlns:p14="http://schemas.microsoft.com/office/powerpoint/2010/main" val="35344859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re et contenu">
    <p:bg>
      <p:bgPr>
        <a:solidFill>
          <a:srgbClr val="F8FAFD">
            <a:alpha val="0"/>
          </a:srgb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CFA2AD-1ABE-4843-AECA-117CE310A314}"/>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12" name="Espace réservé pour une image  2">
            <a:extLst>
              <a:ext uri="{FF2B5EF4-FFF2-40B4-BE49-F238E27FC236}">
                <a16:creationId xmlns:a16="http://schemas.microsoft.com/office/drawing/2014/main" id="{5FC40DE6-95E0-2843-884F-8246A32520F9}"/>
              </a:ext>
            </a:extLst>
          </p:cNvPr>
          <p:cNvSpPr>
            <a:spLocks noGrp="1"/>
          </p:cNvSpPr>
          <p:nvPr>
            <p:ph type="pic" idx="13" hasCustomPrompt="1"/>
          </p:nvPr>
        </p:nvSpPr>
        <p:spPr>
          <a:xfrm>
            <a:off x="4127047" y="0"/>
            <a:ext cx="8064953" cy="6858001"/>
          </a:xfrm>
          <a:prstGeom prst="rect">
            <a:avLst/>
          </a:prstGeom>
        </p:spPr>
        <p:txBody>
          <a:bodyPr anchor="ctr" anchorCtr="0"/>
          <a:lstStyle>
            <a:lvl1pPr marL="0" indent="0" algn="ctr">
              <a:buNone/>
              <a:defRPr sz="1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Visual</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Footer of your presentation</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15" name="Titre 1">
            <a:extLst>
              <a:ext uri="{FF2B5EF4-FFF2-40B4-BE49-F238E27FC236}">
                <a16:creationId xmlns:a16="http://schemas.microsoft.com/office/drawing/2014/main" id="{EF524757-EECA-4F40-BDFA-B98E2898C5B2}"/>
              </a:ext>
            </a:extLst>
          </p:cNvPr>
          <p:cNvSpPr>
            <a:spLocks noGrp="1"/>
          </p:cNvSpPr>
          <p:nvPr>
            <p:ph type="ctrTitle" hasCustomPrompt="1"/>
          </p:nvPr>
        </p:nvSpPr>
        <p:spPr>
          <a:xfrm>
            <a:off x="1235075" y="931898"/>
            <a:ext cx="10475913" cy="2216622"/>
          </a:xfrm>
        </p:spPr>
        <p:txBody>
          <a:bodyPr anchor="t" anchorCtr="0"/>
          <a:lstStyle>
            <a:lvl1pPr algn="l">
              <a:lnSpc>
                <a:spcPts val="5200"/>
              </a:lnSpc>
              <a:defRPr sz="4100">
                <a:solidFill>
                  <a:schemeClr val="accent1"/>
                </a:solidFill>
              </a:defRPr>
            </a:lvl1pPr>
          </a:lstStyle>
          <a:p>
            <a:r>
              <a:rPr lang="fr-FR" err="1"/>
              <a:t>Chapter</a:t>
            </a:r>
            <a:r>
              <a:rPr lang="fr-FR"/>
              <a:t> </a:t>
            </a:r>
            <a:r>
              <a:rPr lang="fr-FR" err="1"/>
              <a:t>title</a:t>
            </a:r>
            <a:r>
              <a:rPr lang="fr-FR"/>
              <a:t> in few </a:t>
            </a:r>
            <a:r>
              <a:rPr lang="fr-FR" err="1"/>
              <a:t>lines</a:t>
            </a:r>
            <a:r>
              <a:rPr lang="fr-FR"/>
              <a:t> </a:t>
            </a:r>
            <a:br>
              <a:rPr lang="fr-FR"/>
            </a:br>
            <a:r>
              <a:rPr lang="fr-FR"/>
              <a:t>(Century Gothic 41 pt)</a:t>
            </a:r>
          </a:p>
        </p:txBody>
      </p:sp>
      <p:sp>
        <p:nvSpPr>
          <p:cNvPr id="16" name="Sous-titre 2">
            <a:extLst>
              <a:ext uri="{FF2B5EF4-FFF2-40B4-BE49-F238E27FC236}">
                <a16:creationId xmlns:a16="http://schemas.microsoft.com/office/drawing/2014/main" id="{033CB210-9BD8-FE41-814C-A05022289283}"/>
              </a:ext>
            </a:extLst>
          </p:cNvPr>
          <p:cNvSpPr>
            <a:spLocks noGrp="1"/>
          </p:cNvSpPr>
          <p:nvPr>
            <p:ph type="subTitle" idx="1" hasCustomPrompt="1"/>
          </p:nvPr>
        </p:nvSpPr>
        <p:spPr>
          <a:xfrm>
            <a:off x="1235075" y="3805491"/>
            <a:ext cx="10475913" cy="1655762"/>
          </a:xfrm>
          <a:prstGeom prst="rect">
            <a:avLst/>
          </a:prstGeom>
        </p:spPr>
        <p:txBody>
          <a:bodyPr/>
          <a:lstStyle>
            <a:lvl1pPr marL="0" indent="0" algn="l">
              <a:lnSpc>
                <a:spcPct val="100000"/>
              </a:lnSpc>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pic>
        <p:nvPicPr>
          <p:cNvPr id="9" name="Image 8">
            <a:extLst>
              <a:ext uri="{FF2B5EF4-FFF2-40B4-BE49-F238E27FC236}">
                <a16:creationId xmlns:a16="http://schemas.microsoft.com/office/drawing/2014/main" id="{9BD5CB1A-5BBB-43AB-A859-2E861E30CA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38" y="6280303"/>
            <a:ext cx="1341628" cy="417359"/>
          </a:xfrm>
          <a:prstGeom prst="rect">
            <a:avLst/>
          </a:prstGeom>
        </p:spPr>
      </p:pic>
    </p:spTree>
    <p:extLst>
      <p:ext uri="{BB962C8B-B14F-4D97-AF65-F5344CB8AC3E}">
        <p14:creationId xmlns:p14="http://schemas.microsoft.com/office/powerpoint/2010/main" val="20034527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re et contenu">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A2599C0-363E-994D-B643-9606FFFDA1E3}"/>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a:xfrm>
            <a:off x="1095375" y="6279310"/>
            <a:ext cx="4114800" cy="365125"/>
          </a:xfrm>
        </p:spPr>
        <p:txBody>
          <a:bodyPr/>
          <a:lstStyle>
            <a:lvl1pPr>
              <a:defRPr/>
            </a:lvl1pPr>
          </a:lstStyle>
          <a:p>
            <a:r>
              <a:rPr lang="fr-FR" err="1"/>
              <a:t>Footer</a:t>
            </a:r>
            <a:r>
              <a:rPr lang="fr-FR"/>
              <a:t> of </a:t>
            </a:r>
            <a:r>
              <a:rPr lang="fr-FR" err="1"/>
              <a:t>your</a:t>
            </a:r>
            <a:r>
              <a:rPr lang="fr-FR"/>
              <a:t> </a:t>
            </a:r>
            <a:r>
              <a:rPr lang="fr-FR" err="1"/>
              <a:t>presentation</a:t>
            </a:r>
            <a:endParaRPr lang="fr-F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1237324" y="751682"/>
            <a:ext cx="10330789" cy="778668"/>
          </a:xfrm>
        </p:spPr>
        <p:txBody>
          <a:bodyPr/>
          <a:lstStyle/>
          <a:p>
            <a:r>
              <a:rPr lang="fr-FR" err="1"/>
              <a:t>Title</a:t>
            </a:r>
            <a:r>
              <a:rPr lang="fr-FR"/>
              <a:t> slide in one or </a:t>
            </a:r>
            <a:r>
              <a:rPr lang="fr-FR" err="1"/>
              <a:t>two</a:t>
            </a:r>
            <a:r>
              <a:rPr lang="fr-FR"/>
              <a:t> </a:t>
            </a:r>
            <a:r>
              <a:rPr lang="fr-FR" err="1"/>
              <a:t>lines</a:t>
            </a:r>
            <a:br>
              <a:rPr lang="fr-FR"/>
            </a:br>
            <a:r>
              <a:rPr lang="fr-FR"/>
              <a:t>(Century Gothic 26 pt)</a:t>
            </a:r>
          </a:p>
        </p:txBody>
      </p:sp>
      <p:sp>
        <p:nvSpPr>
          <p:cNvPr id="15" name="Espace réservé du contenu 2">
            <a:extLst>
              <a:ext uri="{FF2B5EF4-FFF2-40B4-BE49-F238E27FC236}">
                <a16:creationId xmlns:a16="http://schemas.microsoft.com/office/drawing/2014/main" id="{E7C64767-C696-6640-B64E-6D3399B97BFD}"/>
              </a:ext>
            </a:extLst>
          </p:cNvPr>
          <p:cNvSpPr>
            <a:spLocks noGrp="1"/>
          </p:cNvSpPr>
          <p:nvPr>
            <p:ph sz="half" idx="13" hasCustomPrompt="1"/>
          </p:nvPr>
        </p:nvSpPr>
        <p:spPr>
          <a:xfrm>
            <a:off x="1095375" y="4390768"/>
            <a:ext cx="1856946" cy="825475"/>
          </a:xfrm>
          <a:prstGeom prst="rect">
            <a:avLst/>
          </a:prstGeom>
        </p:spPr>
        <p:txBody>
          <a:bodyPr/>
          <a:lstStyle>
            <a:lvl1pPr marL="0" indent="0" algn="ctr">
              <a:lnSpc>
                <a:spcPts val="1600"/>
              </a:lnSpc>
              <a:buNone/>
              <a:defRPr sz="1200" b="1" i="0">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27" name="Espace réservé du contenu 2">
            <a:extLst>
              <a:ext uri="{FF2B5EF4-FFF2-40B4-BE49-F238E27FC236}">
                <a16:creationId xmlns:a16="http://schemas.microsoft.com/office/drawing/2014/main" id="{6102B2A7-A0D9-C848-9D87-DADBEFCF03BC}"/>
              </a:ext>
            </a:extLst>
          </p:cNvPr>
          <p:cNvSpPr>
            <a:spLocks noGrp="1"/>
          </p:cNvSpPr>
          <p:nvPr>
            <p:ph sz="half" idx="16" hasCustomPrompt="1"/>
          </p:nvPr>
        </p:nvSpPr>
        <p:spPr>
          <a:xfrm>
            <a:off x="3643026" y="4390768"/>
            <a:ext cx="1856946" cy="825475"/>
          </a:xfrm>
          <a:prstGeom prst="rect">
            <a:avLst/>
          </a:prstGeom>
        </p:spPr>
        <p:txBody>
          <a:bodyPr/>
          <a:lstStyle>
            <a:lvl1pPr marL="0" indent="0" algn="ctr">
              <a:lnSpc>
                <a:spcPts val="1600"/>
              </a:lnSpc>
              <a:buNone/>
              <a:defRPr sz="1200" b="1" i="0">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28" name="Espace réservé du contenu 2">
            <a:extLst>
              <a:ext uri="{FF2B5EF4-FFF2-40B4-BE49-F238E27FC236}">
                <a16:creationId xmlns:a16="http://schemas.microsoft.com/office/drawing/2014/main" id="{699894D1-3820-D742-901E-E079CA83368B}"/>
              </a:ext>
            </a:extLst>
          </p:cNvPr>
          <p:cNvSpPr>
            <a:spLocks noGrp="1"/>
          </p:cNvSpPr>
          <p:nvPr>
            <p:ph sz="half" idx="17" hasCustomPrompt="1"/>
          </p:nvPr>
        </p:nvSpPr>
        <p:spPr>
          <a:xfrm>
            <a:off x="6190676" y="4390768"/>
            <a:ext cx="1856946" cy="825475"/>
          </a:xfrm>
          <a:prstGeom prst="rect">
            <a:avLst/>
          </a:prstGeom>
        </p:spPr>
        <p:txBody>
          <a:bodyPr/>
          <a:lstStyle>
            <a:lvl1pPr marL="0" indent="0" algn="ctr">
              <a:lnSpc>
                <a:spcPts val="1600"/>
              </a:lnSpc>
              <a:buNone/>
              <a:defRPr sz="1200" b="1" i="0">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34" name="Espace réservé du contenu 33">
            <a:extLst>
              <a:ext uri="{FF2B5EF4-FFF2-40B4-BE49-F238E27FC236}">
                <a16:creationId xmlns:a16="http://schemas.microsoft.com/office/drawing/2014/main" id="{2C2B70CE-3608-7644-9E94-C0C730F22641}"/>
              </a:ext>
            </a:extLst>
          </p:cNvPr>
          <p:cNvSpPr>
            <a:spLocks noGrp="1"/>
          </p:cNvSpPr>
          <p:nvPr>
            <p:ph sz="half" idx="1" hasCustomPrompt="1"/>
          </p:nvPr>
        </p:nvSpPr>
        <p:spPr>
          <a:xfrm>
            <a:off x="8632810" y="1814485"/>
            <a:ext cx="3559190" cy="3280448"/>
          </a:xfrm>
          <a:custGeom>
            <a:avLst/>
            <a:gdLst>
              <a:gd name="connsiteX0" fmla="*/ 0 w 3559190"/>
              <a:gd name="connsiteY0" fmla="*/ 1640223 h 3280448"/>
              <a:gd name="connsiteX1" fmla="*/ 0 w 3559190"/>
              <a:gd name="connsiteY1" fmla="*/ 1640224 h 3280448"/>
              <a:gd name="connsiteX2" fmla="*/ 0 w 3559190"/>
              <a:gd name="connsiteY2" fmla="*/ 1640224 h 3280448"/>
              <a:gd name="connsiteX3" fmla="*/ 1640224 w 3559190"/>
              <a:gd name="connsiteY3" fmla="*/ 0 h 3280448"/>
              <a:gd name="connsiteX4" fmla="*/ 3559190 w 3559190"/>
              <a:gd name="connsiteY4" fmla="*/ 0 h 3280448"/>
              <a:gd name="connsiteX5" fmla="*/ 3559190 w 3559190"/>
              <a:gd name="connsiteY5" fmla="*/ 3280448 h 3280448"/>
              <a:gd name="connsiteX6" fmla="*/ 1640224 w 3559190"/>
              <a:gd name="connsiteY6" fmla="*/ 3280447 h 3280448"/>
              <a:gd name="connsiteX7" fmla="*/ 8468 w 3559190"/>
              <a:gd name="connsiteY7" fmla="*/ 1807927 h 3280448"/>
              <a:gd name="connsiteX8" fmla="*/ 0 w 3559190"/>
              <a:gd name="connsiteY8" fmla="*/ 1640224 h 3280448"/>
              <a:gd name="connsiteX9" fmla="*/ 8468 w 3559190"/>
              <a:gd name="connsiteY9" fmla="*/ 1472521 h 3280448"/>
              <a:gd name="connsiteX10" fmla="*/ 1640224 w 3559190"/>
              <a:gd name="connsiteY10" fmla="*/ 0 h 328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9190" h="3280448">
                <a:moveTo>
                  <a:pt x="0" y="1640223"/>
                </a:moveTo>
                <a:lnTo>
                  <a:pt x="0" y="1640224"/>
                </a:lnTo>
                <a:lnTo>
                  <a:pt x="0" y="1640224"/>
                </a:lnTo>
                <a:close/>
                <a:moveTo>
                  <a:pt x="1640224" y="0"/>
                </a:moveTo>
                <a:lnTo>
                  <a:pt x="3559190" y="0"/>
                </a:lnTo>
                <a:lnTo>
                  <a:pt x="3559190" y="3280448"/>
                </a:lnTo>
                <a:lnTo>
                  <a:pt x="1640224" y="3280447"/>
                </a:lnTo>
                <a:cubicBezTo>
                  <a:pt x="790970" y="3280447"/>
                  <a:pt x="92464" y="2635020"/>
                  <a:pt x="8468" y="1807927"/>
                </a:cubicBezTo>
                <a:lnTo>
                  <a:pt x="0" y="1640224"/>
                </a:lnTo>
                <a:lnTo>
                  <a:pt x="8468" y="1472521"/>
                </a:lnTo>
                <a:cubicBezTo>
                  <a:pt x="92464" y="645428"/>
                  <a:pt x="790970" y="0"/>
                  <a:pt x="1640224" y="0"/>
                </a:cubicBezTo>
                <a:close/>
              </a:path>
            </a:pathLst>
          </a:custGeom>
          <a:solidFill>
            <a:schemeClr val="accent1"/>
          </a:solidFill>
        </p:spPr>
        <p:txBody>
          <a:bodyPr vert="horz" wrap="square" lIns="792000" tIns="0" rIns="0" bIns="0" rtlCol="0" anchor="ctr" anchorCtr="0">
            <a:noAutofit/>
          </a:bodyPr>
          <a:lstStyle>
            <a:lvl1pPr marL="0" indent="0">
              <a:buNone/>
              <a:defRPr lang="fr-FR" sz="1600" b="1" dirty="0">
                <a:solidFill>
                  <a:schemeClr val="bg1"/>
                </a:solidFill>
              </a:defRPr>
            </a:lvl1pPr>
          </a:lstStyle>
          <a:p>
            <a:pPr lvl="0">
              <a:lnSpc>
                <a:spcPts val="2200"/>
              </a:lnSpc>
            </a:pPr>
            <a:r>
              <a:rPr lang="fr-FR" err="1"/>
              <a:t>Lorem</a:t>
            </a:r>
            <a:r>
              <a:rPr lang="fr-FR"/>
              <a:t> </a:t>
            </a:r>
            <a:r>
              <a:rPr lang="fr-FR" err="1"/>
              <a:t>ipsum</a:t>
            </a:r>
            <a:r>
              <a:rPr lang="fr-FR"/>
              <a:t> </a:t>
            </a:r>
            <a:r>
              <a:rPr lang="fr-FR" err="1"/>
              <a:t>dolor</a:t>
            </a:r>
            <a:r>
              <a:rPr lang="fr-FR"/>
              <a:t> </a:t>
            </a:r>
            <a:r>
              <a:rPr lang="fr-FR" err="1"/>
              <a:t>sit</a:t>
            </a:r>
            <a:br>
              <a:rPr lang="fr-FR"/>
            </a:br>
            <a:r>
              <a:rPr lang="fr-FR" err="1"/>
              <a:t>amet</a:t>
            </a:r>
            <a:r>
              <a:rPr lang="fr-FR"/>
              <a:t>, </a:t>
            </a:r>
            <a:r>
              <a:rPr lang="fr-FR" err="1"/>
              <a:t>consectetuer</a:t>
            </a:r>
            <a:br>
              <a:rPr lang="fr-FR"/>
            </a:br>
            <a:r>
              <a:rPr lang="fr-FR" err="1"/>
              <a:t>adipiscing</a:t>
            </a:r>
            <a:r>
              <a:rPr lang="fr-FR"/>
              <a:t> </a:t>
            </a:r>
            <a:r>
              <a:rPr lang="fr-FR" err="1"/>
              <a:t>elit</a:t>
            </a:r>
            <a:r>
              <a:rPr lang="fr-FR"/>
              <a:t>, </a:t>
            </a:r>
            <a:r>
              <a:rPr lang="fr-FR" err="1"/>
              <a:t>sed</a:t>
            </a:r>
            <a:br>
              <a:rPr lang="fr-FR"/>
            </a:br>
            <a:r>
              <a:rPr lang="fr-FR"/>
              <a:t>diam </a:t>
            </a:r>
            <a:r>
              <a:rPr lang="fr-FR" err="1"/>
              <a:t>nonummy</a:t>
            </a:r>
            <a:r>
              <a:rPr lang="fr-FR"/>
              <a:t> </a:t>
            </a:r>
            <a:r>
              <a:rPr lang="fr-FR" err="1"/>
              <a:t>nibh</a:t>
            </a:r>
            <a:br>
              <a:rPr lang="fr-FR"/>
            </a:br>
            <a:r>
              <a:rPr lang="fr-FR" err="1"/>
              <a:t>euismod</a:t>
            </a:r>
            <a:r>
              <a:rPr lang="fr-FR"/>
              <a:t> </a:t>
            </a:r>
            <a:r>
              <a:rPr lang="fr-FR" err="1"/>
              <a:t>tincidunt</a:t>
            </a:r>
            <a:r>
              <a:rPr lang="fr-FR"/>
              <a:t> ut</a:t>
            </a:r>
            <a:br>
              <a:rPr lang="fr-FR"/>
            </a:br>
            <a:r>
              <a:rPr lang="fr-FR" err="1"/>
              <a:t>laoreet</a:t>
            </a:r>
            <a:r>
              <a:rPr lang="fr-FR"/>
              <a:t> </a:t>
            </a:r>
            <a:r>
              <a:rPr lang="fr-FR" err="1"/>
              <a:t>dolore</a:t>
            </a:r>
            <a:r>
              <a:rPr lang="fr-FR"/>
              <a:t> magna</a:t>
            </a:r>
            <a:br>
              <a:rPr lang="fr-FR"/>
            </a:br>
            <a:r>
              <a:rPr lang="fr-FR" err="1"/>
              <a:t>aliquam</a:t>
            </a:r>
            <a:r>
              <a:rPr lang="fr-FR"/>
              <a:t> erat </a:t>
            </a:r>
            <a:r>
              <a:rPr lang="fr-FR" err="1"/>
              <a:t>volutpat</a:t>
            </a:r>
            <a:r>
              <a:rPr lang="fr-FR"/>
              <a:t>. </a:t>
            </a:r>
            <a:br>
              <a:rPr lang="fr-FR"/>
            </a:br>
            <a:r>
              <a:rPr lang="fr-FR"/>
              <a:t>Ut </a:t>
            </a:r>
            <a:r>
              <a:rPr lang="fr-FR" err="1"/>
              <a:t>wisi</a:t>
            </a:r>
            <a:r>
              <a:rPr lang="fr-FR"/>
              <a:t> </a:t>
            </a:r>
            <a:r>
              <a:rPr lang="fr-FR" err="1"/>
              <a:t>QSDSDenim</a:t>
            </a:r>
            <a:r>
              <a:rPr lang="fr-FR"/>
              <a:t> ad. </a:t>
            </a:r>
          </a:p>
        </p:txBody>
      </p:sp>
      <p:sp>
        <p:nvSpPr>
          <p:cNvPr id="36" name="Espace réservé du contenu 2">
            <a:extLst>
              <a:ext uri="{FF2B5EF4-FFF2-40B4-BE49-F238E27FC236}">
                <a16:creationId xmlns:a16="http://schemas.microsoft.com/office/drawing/2014/main" id="{B157FC8C-8E72-C444-9A6C-63DAF807B7B7}"/>
              </a:ext>
            </a:extLst>
          </p:cNvPr>
          <p:cNvSpPr>
            <a:spLocks noGrp="1"/>
          </p:cNvSpPr>
          <p:nvPr>
            <p:ph sz="half" idx="18" hasCustomPrompt="1"/>
          </p:nvPr>
        </p:nvSpPr>
        <p:spPr>
          <a:xfrm>
            <a:off x="1268521" y="3168649"/>
            <a:ext cx="1520494" cy="572121"/>
          </a:xfrm>
          <a:prstGeom prst="rect">
            <a:avLst/>
          </a:prstGeom>
        </p:spPr>
        <p:txBody>
          <a:bodyPr anchor="ctr" anchorCtr="0"/>
          <a:lstStyle>
            <a:lvl1pPr marL="0" indent="0" algn="ctr">
              <a:lnSpc>
                <a:spcPts val="1600"/>
              </a:lnSpc>
              <a:buNone/>
              <a:defRPr sz="3500" b="1" i="0">
                <a:solidFill>
                  <a:schemeClr val="accent2"/>
                </a:solidFill>
                <a:latin typeface="Century Gothic" panose="020B0502020202020204" pitchFamily="34" charset="0"/>
              </a:defRPr>
            </a:lvl1pPr>
            <a:lvl5pPr algn="ctr">
              <a:defRPr b="1" i="0">
                <a:latin typeface="Century Gothic" panose="020B0502020202020204" pitchFamily="34" charset="0"/>
              </a:defRPr>
            </a:lvl5pPr>
          </a:lstStyle>
          <a:p>
            <a:pPr lvl="0"/>
            <a:r>
              <a:rPr lang="fr-FR"/>
              <a:t>95%</a:t>
            </a:r>
          </a:p>
        </p:txBody>
      </p:sp>
      <p:sp>
        <p:nvSpPr>
          <p:cNvPr id="38" name="Espace réservé du contenu 2">
            <a:extLst>
              <a:ext uri="{FF2B5EF4-FFF2-40B4-BE49-F238E27FC236}">
                <a16:creationId xmlns:a16="http://schemas.microsoft.com/office/drawing/2014/main" id="{916931DF-E352-2D43-8D9A-777CA70F10CE}"/>
              </a:ext>
            </a:extLst>
          </p:cNvPr>
          <p:cNvSpPr>
            <a:spLocks noGrp="1"/>
          </p:cNvSpPr>
          <p:nvPr>
            <p:ph sz="half" idx="19" hasCustomPrompt="1"/>
          </p:nvPr>
        </p:nvSpPr>
        <p:spPr>
          <a:xfrm>
            <a:off x="3816275" y="3168649"/>
            <a:ext cx="1528654" cy="572121"/>
          </a:xfrm>
          <a:prstGeom prst="rect">
            <a:avLst/>
          </a:prstGeom>
        </p:spPr>
        <p:txBody>
          <a:bodyPr anchor="ctr" anchorCtr="0"/>
          <a:lstStyle>
            <a:lvl1pPr marL="0" indent="0" algn="ctr">
              <a:lnSpc>
                <a:spcPts val="1600"/>
              </a:lnSpc>
              <a:buNone/>
              <a:defRPr sz="3500" b="1" i="0">
                <a:solidFill>
                  <a:srgbClr val="47BFD9"/>
                </a:solidFill>
                <a:latin typeface="Century Gothic" panose="020B0502020202020204" pitchFamily="34" charset="0"/>
              </a:defRPr>
            </a:lvl1pPr>
            <a:lvl5pPr algn="ctr">
              <a:defRPr b="1" i="0">
                <a:latin typeface="Century Gothic" panose="020B0502020202020204" pitchFamily="34" charset="0"/>
              </a:defRPr>
            </a:lvl5pPr>
          </a:lstStyle>
          <a:p>
            <a:pPr lvl="0"/>
            <a:r>
              <a:rPr lang="fr-FR"/>
              <a:t>36%</a:t>
            </a:r>
          </a:p>
        </p:txBody>
      </p:sp>
      <p:sp>
        <p:nvSpPr>
          <p:cNvPr id="40" name="Espace réservé du contenu 2">
            <a:extLst>
              <a:ext uri="{FF2B5EF4-FFF2-40B4-BE49-F238E27FC236}">
                <a16:creationId xmlns:a16="http://schemas.microsoft.com/office/drawing/2014/main" id="{434E4094-3F52-D44B-96AF-451D714832B4}"/>
              </a:ext>
            </a:extLst>
          </p:cNvPr>
          <p:cNvSpPr>
            <a:spLocks noGrp="1"/>
          </p:cNvSpPr>
          <p:nvPr>
            <p:ph sz="half" idx="20" hasCustomPrompt="1"/>
          </p:nvPr>
        </p:nvSpPr>
        <p:spPr>
          <a:xfrm>
            <a:off x="6358981" y="3168649"/>
            <a:ext cx="1528654" cy="572121"/>
          </a:xfrm>
          <a:prstGeom prst="rect">
            <a:avLst/>
          </a:prstGeom>
        </p:spPr>
        <p:txBody>
          <a:bodyPr anchor="ctr" anchorCtr="0"/>
          <a:lstStyle>
            <a:lvl1pPr marL="0" indent="0" algn="ctr">
              <a:lnSpc>
                <a:spcPts val="1600"/>
              </a:lnSpc>
              <a:buNone/>
              <a:defRPr sz="3500" b="1" i="0">
                <a:solidFill>
                  <a:srgbClr val="91C461"/>
                </a:solidFill>
                <a:latin typeface="Century Gothic" panose="020B0502020202020204" pitchFamily="34" charset="0"/>
              </a:defRPr>
            </a:lvl1pPr>
            <a:lvl5pPr algn="ctr">
              <a:defRPr b="1" i="0">
                <a:latin typeface="Century Gothic" panose="020B0502020202020204" pitchFamily="34" charset="0"/>
              </a:defRPr>
            </a:lvl5pPr>
          </a:lstStyle>
          <a:p>
            <a:pPr lvl="0"/>
            <a:r>
              <a:rPr lang="fr-FR"/>
              <a:t>22%</a:t>
            </a:r>
          </a:p>
        </p:txBody>
      </p:sp>
      <p:pic>
        <p:nvPicPr>
          <p:cNvPr id="16" name="Image 15">
            <a:extLst>
              <a:ext uri="{FF2B5EF4-FFF2-40B4-BE49-F238E27FC236}">
                <a16:creationId xmlns:a16="http://schemas.microsoft.com/office/drawing/2014/main" id="{9D103070-5436-4159-9149-49D4CD68D3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38" y="6280303"/>
            <a:ext cx="1341628" cy="417359"/>
          </a:xfrm>
          <a:prstGeom prst="rect">
            <a:avLst/>
          </a:prstGeom>
        </p:spPr>
      </p:pic>
    </p:spTree>
    <p:extLst>
      <p:ext uri="{BB962C8B-B14F-4D97-AF65-F5344CB8AC3E}">
        <p14:creationId xmlns:p14="http://schemas.microsoft.com/office/powerpoint/2010/main" val="2344110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Titre et contenu">
    <p:bg>
      <p:bgPr>
        <a:solidFill>
          <a:srgbClr val="F8FAFD">
            <a:alpha val="0"/>
          </a:srgb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DACB068-14A3-EC46-8C25-07D15C463242}"/>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22" name="Espace réservé pour une image  2">
            <a:extLst>
              <a:ext uri="{FF2B5EF4-FFF2-40B4-BE49-F238E27FC236}">
                <a16:creationId xmlns:a16="http://schemas.microsoft.com/office/drawing/2014/main" id="{92EAFF21-E0B0-CC42-BDF2-D87A09446BD5}"/>
              </a:ext>
            </a:extLst>
          </p:cNvPr>
          <p:cNvSpPr>
            <a:spLocks noGrp="1"/>
          </p:cNvSpPr>
          <p:nvPr>
            <p:ph type="pic" idx="13" hasCustomPrompt="1"/>
          </p:nvPr>
        </p:nvSpPr>
        <p:spPr>
          <a:xfrm>
            <a:off x="1235075" y="1385180"/>
            <a:ext cx="6600071" cy="4695691"/>
          </a:xfrm>
          <a:prstGeom prst="rect">
            <a:avLst/>
          </a:prstGeom>
        </p:spPr>
        <p:txBody>
          <a:bodyPr anchor="ctr" anchorCtr="0"/>
          <a:lstStyle>
            <a:lvl1pPr marL="0" indent="0" algn="ctr">
              <a:buNone/>
              <a:defRPr sz="1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Visual</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Footer of your presentation</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1235075" y="751681"/>
            <a:ext cx="10333038" cy="832189"/>
          </a:xfrm>
        </p:spPr>
        <p:txBody>
          <a:bodyPr/>
          <a:lstStyle>
            <a:lvl1pPr>
              <a:defRPr/>
            </a:lvl1pPr>
          </a:lstStyle>
          <a:p>
            <a:r>
              <a:rPr lang="fr-FR" err="1"/>
              <a:t>Title</a:t>
            </a:r>
            <a:r>
              <a:rPr lang="fr-FR"/>
              <a:t> slide in one line (Century Gothic 26 pt)</a:t>
            </a:r>
          </a:p>
        </p:txBody>
      </p:sp>
      <p:sp>
        <p:nvSpPr>
          <p:cNvPr id="21" name="Espace réservé du contenu 20">
            <a:extLst>
              <a:ext uri="{FF2B5EF4-FFF2-40B4-BE49-F238E27FC236}">
                <a16:creationId xmlns:a16="http://schemas.microsoft.com/office/drawing/2014/main" id="{887681B2-3BA5-2A4F-996C-13EBF63FE5BD}"/>
              </a:ext>
            </a:extLst>
          </p:cNvPr>
          <p:cNvSpPr>
            <a:spLocks noGrp="1"/>
          </p:cNvSpPr>
          <p:nvPr>
            <p:ph sz="half" idx="16" hasCustomPrompt="1"/>
          </p:nvPr>
        </p:nvSpPr>
        <p:spPr>
          <a:xfrm>
            <a:off x="6877679" y="2039264"/>
            <a:ext cx="5314321" cy="843538"/>
          </a:xfrm>
          <a:custGeom>
            <a:avLst/>
            <a:gdLst>
              <a:gd name="connsiteX0" fmla="*/ 0 w 5314321"/>
              <a:gd name="connsiteY0" fmla="*/ 421768 h 843538"/>
              <a:gd name="connsiteX1" fmla="*/ 0 w 5314321"/>
              <a:gd name="connsiteY1" fmla="*/ 421769 h 843538"/>
              <a:gd name="connsiteX2" fmla="*/ 0 w 5314321"/>
              <a:gd name="connsiteY2" fmla="*/ 421769 h 843538"/>
              <a:gd name="connsiteX3" fmla="*/ 421769 w 5314321"/>
              <a:gd name="connsiteY3" fmla="*/ 0 h 843538"/>
              <a:gd name="connsiteX4" fmla="*/ 5314321 w 5314321"/>
              <a:gd name="connsiteY4" fmla="*/ 0 h 843538"/>
              <a:gd name="connsiteX5" fmla="*/ 5314321 w 5314321"/>
              <a:gd name="connsiteY5" fmla="*/ 843538 h 843538"/>
              <a:gd name="connsiteX6" fmla="*/ 421769 w 5314321"/>
              <a:gd name="connsiteY6" fmla="*/ 843537 h 843538"/>
              <a:gd name="connsiteX7" fmla="*/ 8569 w 5314321"/>
              <a:gd name="connsiteY7" fmla="*/ 506769 h 843538"/>
              <a:gd name="connsiteX8" fmla="*/ 0 w 5314321"/>
              <a:gd name="connsiteY8" fmla="*/ 421769 h 843538"/>
              <a:gd name="connsiteX9" fmla="*/ 8569 w 5314321"/>
              <a:gd name="connsiteY9" fmla="*/ 336768 h 843538"/>
              <a:gd name="connsiteX10" fmla="*/ 421769 w 5314321"/>
              <a:gd name="connsiteY10" fmla="*/ 0 h 84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4321" h="843538">
                <a:moveTo>
                  <a:pt x="0" y="421768"/>
                </a:moveTo>
                <a:lnTo>
                  <a:pt x="0" y="421769"/>
                </a:lnTo>
                <a:lnTo>
                  <a:pt x="0" y="421769"/>
                </a:lnTo>
                <a:close/>
                <a:moveTo>
                  <a:pt x="421769" y="0"/>
                </a:moveTo>
                <a:lnTo>
                  <a:pt x="5314321" y="0"/>
                </a:lnTo>
                <a:lnTo>
                  <a:pt x="5314321" y="843538"/>
                </a:lnTo>
                <a:lnTo>
                  <a:pt x="421769" y="843537"/>
                </a:lnTo>
                <a:cubicBezTo>
                  <a:pt x="217950" y="843537"/>
                  <a:pt x="47898" y="698963"/>
                  <a:pt x="8569" y="506769"/>
                </a:cubicBezTo>
                <a:lnTo>
                  <a:pt x="0" y="421769"/>
                </a:lnTo>
                <a:lnTo>
                  <a:pt x="8569" y="336768"/>
                </a:lnTo>
                <a:cubicBezTo>
                  <a:pt x="47898" y="144575"/>
                  <a:pt x="217950" y="0"/>
                  <a:pt x="421769" y="0"/>
                </a:cubicBezTo>
                <a:close/>
              </a:path>
            </a:pathLst>
          </a:custGeom>
          <a:solidFill>
            <a:schemeClr val="accent2"/>
          </a:solidFill>
        </p:spPr>
        <p:txBody>
          <a:bodyPr wrap="square" lIns="1007999" anchor="ctr" anchorCtr="0">
            <a:noAutofit/>
          </a:bodyPr>
          <a:lstStyle>
            <a:lvl1pPr marL="0" indent="0" algn="l">
              <a:lnSpc>
                <a:spcPts val="2200"/>
              </a:lnSpc>
              <a:buNone/>
              <a:defRPr sz="1600" b="1" i="0">
                <a:solidFill>
                  <a:schemeClr val="bg1"/>
                </a:solidFill>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33" name="Espace réservé du contenu 32">
            <a:extLst>
              <a:ext uri="{FF2B5EF4-FFF2-40B4-BE49-F238E27FC236}">
                <a16:creationId xmlns:a16="http://schemas.microsoft.com/office/drawing/2014/main" id="{2C1D8664-B20A-A14B-9C50-48C0235CB4F4}"/>
              </a:ext>
            </a:extLst>
          </p:cNvPr>
          <p:cNvSpPr>
            <a:spLocks noGrp="1"/>
          </p:cNvSpPr>
          <p:nvPr>
            <p:ph sz="half" idx="17" hasCustomPrompt="1"/>
          </p:nvPr>
        </p:nvSpPr>
        <p:spPr>
          <a:xfrm>
            <a:off x="6877679" y="3130778"/>
            <a:ext cx="5314321" cy="843538"/>
          </a:xfrm>
          <a:custGeom>
            <a:avLst/>
            <a:gdLst>
              <a:gd name="connsiteX0" fmla="*/ 0 w 5314321"/>
              <a:gd name="connsiteY0" fmla="*/ 421768 h 843538"/>
              <a:gd name="connsiteX1" fmla="*/ 0 w 5314321"/>
              <a:gd name="connsiteY1" fmla="*/ 421769 h 843538"/>
              <a:gd name="connsiteX2" fmla="*/ 0 w 5314321"/>
              <a:gd name="connsiteY2" fmla="*/ 421769 h 843538"/>
              <a:gd name="connsiteX3" fmla="*/ 421769 w 5314321"/>
              <a:gd name="connsiteY3" fmla="*/ 0 h 843538"/>
              <a:gd name="connsiteX4" fmla="*/ 5314321 w 5314321"/>
              <a:gd name="connsiteY4" fmla="*/ 0 h 843538"/>
              <a:gd name="connsiteX5" fmla="*/ 5314321 w 5314321"/>
              <a:gd name="connsiteY5" fmla="*/ 843538 h 843538"/>
              <a:gd name="connsiteX6" fmla="*/ 421769 w 5314321"/>
              <a:gd name="connsiteY6" fmla="*/ 843537 h 843538"/>
              <a:gd name="connsiteX7" fmla="*/ 8569 w 5314321"/>
              <a:gd name="connsiteY7" fmla="*/ 506769 h 843538"/>
              <a:gd name="connsiteX8" fmla="*/ 0 w 5314321"/>
              <a:gd name="connsiteY8" fmla="*/ 421769 h 843538"/>
              <a:gd name="connsiteX9" fmla="*/ 8569 w 5314321"/>
              <a:gd name="connsiteY9" fmla="*/ 336768 h 843538"/>
              <a:gd name="connsiteX10" fmla="*/ 421769 w 5314321"/>
              <a:gd name="connsiteY10" fmla="*/ 0 h 84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4321" h="843538">
                <a:moveTo>
                  <a:pt x="0" y="421768"/>
                </a:moveTo>
                <a:lnTo>
                  <a:pt x="0" y="421769"/>
                </a:lnTo>
                <a:lnTo>
                  <a:pt x="0" y="421769"/>
                </a:lnTo>
                <a:close/>
                <a:moveTo>
                  <a:pt x="421769" y="0"/>
                </a:moveTo>
                <a:lnTo>
                  <a:pt x="5314321" y="0"/>
                </a:lnTo>
                <a:lnTo>
                  <a:pt x="5314321" y="843538"/>
                </a:lnTo>
                <a:lnTo>
                  <a:pt x="421769" y="843537"/>
                </a:lnTo>
                <a:cubicBezTo>
                  <a:pt x="217950" y="843537"/>
                  <a:pt x="47898" y="698963"/>
                  <a:pt x="8569" y="506769"/>
                </a:cubicBezTo>
                <a:lnTo>
                  <a:pt x="0" y="421769"/>
                </a:lnTo>
                <a:lnTo>
                  <a:pt x="8569" y="336768"/>
                </a:lnTo>
                <a:cubicBezTo>
                  <a:pt x="47898" y="144575"/>
                  <a:pt x="217950" y="0"/>
                  <a:pt x="421769" y="0"/>
                </a:cubicBezTo>
                <a:close/>
              </a:path>
            </a:pathLst>
          </a:custGeom>
          <a:solidFill>
            <a:schemeClr val="accent2"/>
          </a:solidFill>
        </p:spPr>
        <p:txBody>
          <a:bodyPr wrap="square" lIns="1007999" anchor="ctr" anchorCtr="0">
            <a:noAutofit/>
          </a:bodyPr>
          <a:lstStyle>
            <a:lvl1pPr marL="0" indent="0" algn="l">
              <a:lnSpc>
                <a:spcPts val="2200"/>
              </a:lnSpc>
              <a:buNone/>
              <a:defRPr sz="1600" b="1" i="0">
                <a:solidFill>
                  <a:schemeClr val="bg1"/>
                </a:solidFill>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35" name="Forme libre 34">
            <a:extLst>
              <a:ext uri="{FF2B5EF4-FFF2-40B4-BE49-F238E27FC236}">
                <a16:creationId xmlns:a16="http://schemas.microsoft.com/office/drawing/2014/main" id="{379A959B-30B1-C24E-944E-AF8C8C56DF20}"/>
              </a:ext>
            </a:extLst>
          </p:cNvPr>
          <p:cNvSpPr/>
          <p:nvPr userDrawn="1"/>
        </p:nvSpPr>
        <p:spPr>
          <a:xfrm rot="18900000">
            <a:off x="7208148" y="3396097"/>
            <a:ext cx="312901" cy="312901"/>
          </a:xfrm>
          <a:custGeom>
            <a:avLst/>
            <a:gdLst>
              <a:gd name="connsiteX0" fmla="*/ 2163652 w 2163778"/>
              <a:gd name="connsiteY0" fmla="*/ 0 h 2163778"/>
              <a:gd name="connsiteX1" fmla="*/ 2163652 w 2163778"/>
              <a:gd name="connsiteY1" fmla="*/ 1910396 h 2163778"/>
              <a:gd name="connsiteX2" fmla="*/ 2163778 w 2163778"/>
              <a:gd name="connsiteY2" fmla="*/ 1910396 h 2163778"/>
              <a:gd name="connsiteX3" fmla="*/ 2163778 w 2163778"/>
              <a:gd name="connsiteY3" fmla="*/ 2163652 h 2163778"/>
              <a:gd name="connsiteX4" fmla="*/ 2163652 w 2163778"/>
              <a:gd name="connsiteY4" fmla="*/ 2163652 h 2163778"/>
              <a:gd name="connsiteX5" fmla="*/ 2163652 w 2163778"/>
              <a:gd name="connsiteY5" fmla="*/ 2163778 h 2163778"/>
              <a:gd name="connsiteX6" fmla="*/ 1910396 w 2163778"/>
              <a:gd name="connsiteY6" fmla="*/ 2163778 h 2163778"/>
              <a:gd name="connsiteX7" fmla="*/ 1910396 w 2163778"/>
              <a:gd name="connsiteY7" fmla="*/ 2163652 h 2163778"/>
              <a:gd name="connsiteX8" fmla="*/ 0 w 2163778"/>
              <a:gd name="connsiteY8" fmla="*/ 2163652 h 2163778"/>
              <a:gd name="connsiteX9" fmla="*/ 0 w 2163778"/>
              <a:gd name="connsiteY9" fmla="*/ 1910396 h 2163778"/>
              <a:gd name="connsiteX10" fmla="*/ 1910396 w 2163778"/>
              <a:gd name="connsiteY10" fmla="*/ 1910396 h 2163778"/>
              <a:gd name="connsiteX11" fmla="*/ 1910396 w 2163778"/>
              <a:gd name="connsiteY11" fmla="*/ 0 h 216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778" h="2163778">
                <a:moveTo>
                  <a:pt x="2163652" y="0"/>
                </a:moveTo>
                <a:lnTo>
                  <a:pt x="2163652" y="1910396"/>
                </a:lnTo>
                <a:lnTo>
                  <a:pt x="2163778" y="1910396"/>
                </a:lnTo>
                <a:lnTo>
                  <a:pt x="2163778" y="2163652"/>
                </a:lnTo>
                <a:lnTo>
                  <a:pt x="2163652" y="2163652"/>
                </a:lnTo>
                <a:lnTo>
                  <a:pt x="2163652" y="2163778"/>
                </a:lnTo>
                <a:lnTo>
                  <a:pt x="1910396" y="2163778"/>
                </a:lnTo>
                <a:lnTo>
                  <a:pt x="1910396" y="2163652"/>
                </a:lnTo>
                <a:lnTo>
                  <a:pt x="0" y="2163652"/>
                </a:lnTo>
                <a:lnTo>
                  <a:pt x="0" y="1910396"/>
                </a:lnTo>
                <a:lnTo>
                  <a:pt x="1910396" y="1910396"/>
                </a:lnTo>
                <a:lnTo>
                  <a:pt x="191039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space réservé du contenu 36">
            <a:extLst>
              <a:ext uri="{FF2B5EF4-FFF2-40B4-BE49-F238E27FC236}">
                <a16:creationId xmlns:a16="http://schemas.microsoft.com/office/drawing/2014/main" id="{4EE9E2AF-CB0A-1C46-AF2B-9F721988A767}"/>
              </a:ext>
            </a:extLst>
          </p:cNvPr>
          <p:cNvSpPr>
            <a:spLocks noGrp="1"/>
          </p:cNvSpPr>
          <p:nvPr>
            <p:ph sz="half" idx="18" hasCustomPrompt="1"/>
          </p:nvPr>
        </p:nvSpPr>
        <p:spPr>
          <a:xfrm>
            <a:off x="6877679" y="4222292"/>
            <a:ext cx="5314321" cy="843538"/>
          </a:xfrm>
          <a:custGeom>
            <a:avLst/>
            <a:gdLst>
              <a:gd name="connsiteX0" fmla="*/ 0 w 5314321"/>
              <a:gd name="connsiteY0" fmla="*/ 421768 h 843538"/>
              <a:gd name="connsiteX1" fmla="*/ 0 w 5314321"/>
              <a:gd name="connsiteY1" fmla="*/ 421769 h 843538"/>
              <a:gd name="connsiteX2" fmla="*/ 0 w 5314321"/>
              <a:gd name="connsiteY2" fmla="*/ 421769 h 843538"/>
              <a:gd name="connsiteX3" fmla="*/ 421769 w 5314321"/>
              <a:gd name="connsiteY3" fmla="*/ 0 h 843538"/>
              <a:gd name="connsiteX4" fmla="*/ 5314321 w 5314321"/>
              <a:gd name="connsiteY4" fmla="*/ 0 h 843538"/>
              <a:gd name="connsiteX5" fmla="*/ 5314321 w 5314321"/>
              <a:gd name="connsiteY5" fmla="*/ 843538 h 843538"/>
              <a:gd name="connsiteX6" fmla="*/ 421769 w 5314321"/>
              <a:gd name="connsiteY6" fmla="*/ 843537 h 843538"/>
              <a:gd name="connsiteX7" fmla="*/ 8569 w 5314321"/>
              <a:gd name="connsiteY7" fmla="*/ 506769 h 843538"/>
              <a:gd name="connsiteX8" fmla="*/ 0 w 5314321"/>
              <a:gd name="connsiteY8" fmla="*/ 421769 h 843538"/>
              <a:gd name="connsiteX9" fmla="*/ 8569 w 5314321"/>
              <a:gd name="connsiteY9" fmla="*/ 336768 h 843538"/>
              <a:gd name="connsiteX10" fmla="*/ 421769 w 5314321"/>
              <a:gd name="connsiteY10" fmla="*/ 0 h 84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4321" h="843538">
                <a:moveTo>
                  <a:pt x="0" y="421768"/>
                </a:moveTo>
                <a:lnTo>
                  <a:pt x="0" y="421769"/>
                </a:lnTo>
                <a:lnTo>
                  <a:pt x="0" y="421769"/>
                </a:lnTo>
                <a:close/>
                <a:moveTo>
                  <a:pt x="421769" y="0"/>
                </a:moveTo>
                <a:lnTo>
                  <a:pt x="5314321" y="0"/>
                </a:lnTo>
                <a:lnTo>
                  <a:pt x="5314321" y="843538"/>
                </a:lnTo>
                <a:lnTo>
                  <a:pt x="421769" y="843537"/>
                </a:lnTo>
                <a:cubicBezTo>
                  <a:pt x="217950" y="843537"/>
                  <a:pt x="47898" y="698963"/>
                  <a:pt x="8569" y="506769"/>
                </a:cubicBezTo>
                <a:lnTo>
                  <a:pt x="0" y="421769"/>
                </a:lnTo>
                <a:lnTo>
                  <a:pt x="8569" y="336768"/>
                </a:lnTo>
                <a:cubicBezTo>
                  <a:pt x="47898" y="144575"/>
                  <a:pt x="217950" y="0"/>
                  <a:pt x="421769" y="0"/>
                </a:cubicBezTo>
                <a:close/>
              </a:path>
            </a:pathLst>
          </a:custGeom>
          <a:solidFill>
            <a:schemeClr val="accent2"/>
          </a:solidFill>
        </p:spPr>
        <p:txBody>
          <a:bodyPr wrap="square" lIns="1007999" anchor="ctr" anchorCtr="0">
            <a:noAutofit/>
          </a:bodyPr>
          <a:lstStyle>
            <a:lvl1pPr marL="0" indent="0" algn="l">
              <a:lnSpc>
                <a:spcPts val="2200"/>
              </a:lnSpc>
              <a:buNone/>
              <a:defRPr sz="1600" b="1" i="0">
                <a:solidFill>
                  <a:schemeClr val="bg1"/>
                </a:solidFill>
                <a:latin typeface="Century Gothic" panose="020B0502020202020204" pitchFamily="34" charset="0"/>
              </a:defRPr>
            </a:lvl1pPr>
            <a:lvl5pPr algn="ctr">
              <a:defRPr b="1" i="0">
                <a:latin typeface="Century Gothic" panose="020B0502020202020204" pitchFamily="34" charset="0"/>
              </a:defRPr>
            </a:lvl5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39" name="Forme libre 38">
            <a:extLst>
              <a:ext uri="{FF2B5EF4-FFF2-40B4-BE49-F238E27FC236}">
                <a16:creationId xmlns:a16="http://schemas.microsoft.com/office/drawing/2014/main" id="{635A6D6C-8398-FD41-9338-357E85FCA3FB}"/>
              </a:ext>
            </a:extLst>
          </p:cNvPr>
          <p:cNvSpPr/>
          <p:nvPr userDrawn="1"/>
        </p:nvSpPr>
        <p:spPr>
          <a:xfrm rot="18900000">
            <a:off x="7208148" y="4487611"/>
            <a:ext cx="312901" cy="312901"/>
          </a:xfrm>
          <a:custGeom>
            <a:avLst/>
            <a:gdLst>
              <a:gd name="connsiteX0" fmla="*/ 2163652 w 2163778"/>
              <a:gd name="connsiteY0" fmla="*/ 0 h 2163778"/>
              <a:gd name="connsiteX1" fmla="*/ 2163652 w 2163778"/>
              <a:gd name="connsiteY1" fmla="*/ 1910396 h 2163778"/>
              <a:gd name="connsiteX2" fmla="*/ 2163778 w 2163778"/>
              <a:gd name="connsiteY2" fmla="*/ 1910396 h 2163778"/>
              <a:gd name="connsiteX3" fmla="*/ 2163778 w 2163778"/>
              <a:gd name="connsiteY3" fmla="*/ 2163652 h 2163778"/>
              <a:gd name="connsiteX4" fmla="*/ 2163652 w 2163778"/>
              <a:gd name="connsiteY4" fmla="*/ 2163652 h 2163778"/>
              <a:gd name="connsiteX5" fmla="*/ 2163652 w 2163778"/>
              <a:gd name="connsiteY5" fmla="*/ 2163778 h 2163778"/>
              <a:gd name="connsiteX6" fmla="*/ 1910396 w 2163778"/>
              <a:gd name="connsiteY6" fmla="*/ 2163778 h 2163778"/>
              <a:gd name="connsiteX7" fmla="*/ 1910396 w 2163778"/>
              <a:gd name="connsiteY7" fmla="*/ 2163652 h 2163778"/>
              <a:gd name="connsiteX8" fmla="*/ 0 w 2163778"/>
              <a:gd name="connsiteY8" fmla="*/ 2163652 h 2163778"/>
              <a:gd name="connsiteX9" fmla="*/ 0 w 2163778"/>
              <a:gd name="connsiteY9" fmla="*/ 1910396 h 2163778"/>
              <a:gd name="connsiteX10" fmla="*/ 1910396 w 2163778"/>
              <a:gd name="connsiteY10" fmla="*/ 1910396 h 2163778"/>
              <a:gd name="connsiteX11" fmla="*/ 1910396 w 2163778"/>
              <a:gd name="connsiteY11" fmla="*/ 0 h 216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778" h="2163778">
                <a:moveTo>
                  <a:pt x="2163652" y="0"/>
                </a:moveTo>
                <a:lnTo>
                  <a:pt x="2163652" y="1910396"/>
                </a:lnTo>
                <a:lnTo>
                  <a:pt x="2163778" y="1910396"/>
                </a:lnTo>
                <a:lnTo>
                  <a:pt x="2163778" y="2163652"/>
                </a:lnTo>
                <a:lnTo>
                  <a:pt x="2163652" y="2163652"/>
                </a:lnTo>
                <a:lnTo>
                  <a:pt x="2163652" y="2163778"/>
                </a:lnTo>
                <a:lnTo>
                  <a:pt x="1910396" y="2163778"/>
                </a:lnTo>
                <a:lnTo>
                  <a:pt x="1910396" y="2163652"/>
                </a:lnTo>
                <a:lnTo>
                  <a:pt x="0" y="2163652"/>
                </a:lnTo>
                <a:lnTo>
                  <a:pt x="0" y="1910396"/>
                </a:lnTo>
                <a:lnTo>
                  <a:pt x="1910396" y="1910396"/>
                </a:lnTo>
                <a:lnTo>
                  <a:pt x="191039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orme libre 30">
            <a:extLst>
              <a:ext uri="{FF2B5EF4-FFF2-40B4-BE49-F238E27FC236}">
                <a16:creationId xmlns:a16="http://schemas.microsoft.com/office/drawing/2014/main" id="{384F2333-9CCD-414A-865E-9B12A8B4FE17}"/>
              </a:ext>
            </a:extLst>
          </p:cNvPr>
          <p:cNvSpPr/>
          <p:nvPr userDrawn="1"/>
        </p:nvSpPr>
        <p:spPr>
          <a:xfrm rot="18900000">
            <a:off x="7208148" y="2304583"/>
            <a:ext cx="312901" cy="312901"/>
          </a:xfrm>
          <a:custGeom>
            <a:avLst/>
            <a:gdLst>
              <a:gd name="connsiteX0" fmla="*/ 2163652 w 2163778"/>
              <a:gd name="connsiteY0" fmla="*/ 0 h 2163778"/>
              <a:gd name="connsiteX1" fmla="*/ 2163652 w 2163778"/>
              <a:gd name="connsiteY1" fmla="*/ 1910396 h 2163778"/>
              <a:gd name="connsiteX2" fmla="*/ 2163778 w 2163778"/>
              <a:gd name="connsiteY2" fmla="*/ 1910396 h 2163778"/>
              <a:gd name="connsiteX3" fmla="*/ 2163778 w 2163778"/>
              <a:gd name="connsiteY3" fmla="*/ 2163652 h 2163778"/>
              <a:gd name="connsiteX4" fmla="*/ 2163652 w 2163778"/>
              <a:gd name="connsiteY4" fmla="*/ 2163652 h 2163778"/>
              <a:gd name="connsiteX5" fmla="*/ 2163652 w 2163778"/>
              <a:gd name="connsiteY5" fmla="*/ 2163778 h 2163778"/>
              <a:gd name="connsiteX6" fmla="*/ 1910396 w 2163778"/>
              <a:gd name="connsiteY6" fmla="*/ 2163778 h 2163778"/>
              <a:gd name="connsiteX7" fmla="*/ 1910396 w 2163778"/>
              <a:gd name="connsiteY7" fmla="*/ 2163652 h 2163778"/>
              <a:gd name="connsiteX8" fmla="*/ 0 w 2163778"/>
              <a:gd name="connsiteY8" fmla="*/ 2163652 h 2163778"/>
              <a:gd name="connsiteX9" fmla="*/ 0 w 2163778"/>
              <a:gd name="connsiteY9" fmla="*/ 1910396 h 2163778"/>
              <a:gd name="connsiteX10" fmla="*/ 1910396 w 2163778"/>
              <a:gd name="connsiteY10" fmla="*/ 1910396 h 2163778"/>
              <a:gd name="connsiteX11" fmla="*/ 1910396 w 2163778"/>
              <a:gd name="connsiteY11" fmla="*/ 0 h 216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778" h="2163778">
                <a:moveTo>
                  <a:pt x="2163652" y="0"/>
                </a:moveTo>
                <a:lnTo>
                  <a:pt x="2163652" y="1910396"/>
                </a:lnTo>
                <a:lnTo>
                  <a:pt x="2163778" y="1910396"/>
                </a:lnTo>
                <a:lnTo>
                  <a:pt x="2163778" y="2163652"/>
                </a:lnTo>
                <a:lnTo>
                  <a:pt x="2163652" y="2163652"/>
                </a:lnTo>
                <a:lnTo>
                  <a:pt x="2163652" y="2163778"/>
                </a:lnTo>
                <a:lnTo>
                  <a:pt x="1910396" y="2163778"/>
                </a:lnTo>
                <a:lnTo>
                  <a:pt x="1910396" y="2163652"/>
                </a:lnTo>
                <a:lnTo>
                  <a:pt x="0" y="2163652"/>
                </a:lnTo>
                <a:lnTo>
                  <a:pt x="0" y="1910396"/>
                </a:lnTo>
                <a:lnTo>
                  <a:pt x="1910396" y="1910396"/>
                </a:lnTo>
                <a:lnTo>
                  <a:pt x="191039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221174BB-9CA1-482D-8BF4-F853C3D606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38" y="6280303"/>
            <a:ext cx="1341628" cy="417359"/>
          </a:xfrm>
          <a:prstGeom prst="rect">
            <a:avLst/>
          </a:prstGeom>
        </p:spPr>
      </p:pic>
    </p:spTree>
    <p:extLst>
      <p:ext uri="{BB962C8B-B14F-4D97-AF65-F5344CB8AC3E}">
        <p14:creationId xmlns:p14="http://schemas.microsoft.com/office/powerpoint/2010/main" val="31488995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Titre et contenu">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B23183-E551-954D-8EEC-A119D0B2FE34}"/>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22" name="Espace réservé pour une image  2">
            <a:extLst>
              <a:ext uri="{FF2B5EF4-FFF2-40B4-BE49-F238E27FC236}">
                <a16:creationId xmlns:a16="http://schemas.microsoft.com/office/drawing/2014/main" id="{92EAFF21-E0B0-CC42-BDF2-D87A09446BD5}"/>
              </a:ext>
            </a:extLst>
          </p:cNvPr>
          <p:cNvSpPr>
            <a:spLocks noGrp="1"/>
          </p:cNvSpPr>
          <p:nvPr>
            <p:ph type="pic" idx="13" hasCustomPrompt="1"/>
          </p:nvPr>
        </p:nvSpPr>
        <p:spPr>
          <a:xfrm>
            <a:off x="6096000" y="0"/>
            <a:ext cx="6096000" cy="6080872"/>
          </a:xfrm>
          <a:prstGeom prst="rect">
            <a:avLst/>
          </a:prstGeom>
        </p:spPr>
        <p:txBody>
          <a:bodyPr anchor="ctr" anchorCtr="0"/>
          <a:lstStyle>
            <a:lvl1pPr marL="0" indent="0" algn="ctr">
              <a:buNone/>
              <a:defRPr sz="1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Visual</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Footer of your presentation</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1235075" y="748507"/>
            <a:ext cx="4543425" cy="778668"/>
          </a:xfrm>
        </p:spPr>
        <p:txBody>
          <a:bodyPr/>
          <a:lstStyle>
            <a:lvl1pPr>
              <a:defRPr/>
            </a:lvl1pPr>
          </a:lstStyle>
          <a:p>
            <a:r>
              <a:rPr lang="fr-FR" err="1"/>
              <a:t>Title</a:t>
            </a:r>
            <a:r>
              <a:rPr lang="fr-FR"/>
              <a:t> slide in one or </a:t>
            </a:r>
            <a:r>
              <a:rPr lang="fr-FR" err="1"/>
              <a:t>two</a:t>
            </a:r>
            <a:r>
              <a:rPr lang="fr-FR"/>
              <a:t> </a:t>
            </a:r>
            <a:r>
              <a:rPr lang="fr-FR" err="1"/>
              <a:t>lines</a:t>
            </a:r>
            <a:br>
              <a:rPr lang="fr-FR"/>
            </a:br>
            <a:r>
              <a:rPr lang="fr-FR"/>
              <a:t>(Century Gothic 26 pt)</a:t>
            </a:r>
          </a:p>
        </p:txBody>
      </p:sp>
      <p:sp>
        <p:nvSpPr>
          <p:cNvPr id="15" name="Espace réservé du contenu 2">
            <a:extLst>
              <a:ext uri="{FF2B5EF4-FFF2-40B4-BE49-F238E27FC236}">
                <a16:creationId xmlns:a16="http://schemas.microsoft.com/office/drawing/2014/main" id="{C573D3CB-6F51-B64E-8E88-7F18FCF6B167}"/>
              </a:ext>
            </a:extLst>
          </p:cNvPr>
          <p:cNvSpPr>
            <a:spLocks noGrp="1"/>
          </p:cNvSpPr>
          <p:nvPr>
            <p:ph sz="half" idx="1" hasCustomPrompt="1"/>
          </p:nvPr>
        </p:nvSpPr>
        <p:spPr>
          <a:xfrm>
            <a:off x="1235075" y="2254067"/>
            <a:ext cx="4490073" cy="3520282"/>
          </a:xfrm>
          <a:prstGeom prst="rect">
            <a:avLst/>
          </a:prstGeom>
        </p:spPr>
        <p:txBody>
          <a:bodyPr/>
          <a:lstStyle>
            <a:lvl1pPr marL="0" indent="0">
              <a:lnSpc>
                <a:spcPts val="2200"/>
              </a:lnSpc>
              <a:spcBef>
                <a:spcPts val="0"/>
              </a:spcBef>
              <a:buFontTx/>
              <a:buNone/>
              <a:defRPr sz="1600"/>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a:t>
            </a:r>
          </a:p>
          <a:p>
            <a:r>
              <a:rPr lang="fr-FR" err="1"/>
              <a:t>consectetuer</a:t>
            </a:r>
            <a:r>
              <a:rPr lang="fr-FR"/>
              <a:t> </a:t>
            </a:r>
            <a:r>
              <a:rPr lang="fr-FR" err="1"/>
              <a:t>adipiscing</a:t>
            </a:r>
            <a:r>
              <a:rPr lang="fr-FR"/>
              <a:t> </a:t>
            </a:r>
            <a:r>
              <a:rPr lang="fr-FR" err="1"/>
              <a:t>elit</a:t>
            </a:r>
            <a:r>
              <a:rPr lang="fr-FR"/>
              <a:t>, </a:t>
            </a:r>
            <a:r>
              <a:rPr lang="fr-FR" err="1"/>
              <a:t>sed</a:t>
            </a:r>
            <a:r>
              <a:rPr lang="fr-FR"/>
              <a:t> diam</a:t>
            </a:r>
          </a:p>
          <a:p>
            <a:endParaRPr lang="fr-FR"/>
          </a:p>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a:t>
            </a:r>
          </a:p>
          <a:p>
            <a:r>
              <a:rPr lang="fr-FR" err="1"/>
              <a:t>consectetuer</a:t>
            </a:r>
            <a:r>
              <a:rPr lang="fr-FR"/>
              <a:t> </a:t>
            </a:r>
            <a:r>
              <a:rPr lang="fr-FR" err="1"/>
              <a:t>adipiscing</a:t>
            </a:r>
            <a:r>
              <a:rPr lang="fr-FR"/>
              <a:t> </a:t>
            </a:r>
            <a:r>
              <a:rPr lang="fr-FR" err="1"/>
              <a:t>elit</a:t>
            </a:r>
            <a:r>
              <a:rPr lang="fr-FR"/>
              <a:t>, </a:t>
            </a:r>
            <a:r>
              <a:rPr lang="fr-FR" err="1"/>
              <a:t>sed</a:t>
            </a:r>
            <a:r>
              <a:rPr lang="fr-FR"/>
              <a:t> diam</a:t>
            </a:r>
          </a:p>
          <a:p>
            <a:endParaRPr lang="fr-FR"/>
          </a:p>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a:t>
            </a:r>
          </a:p>
          <a:p>
            <a:r>
              <a:rPr lang="fr-FR" err="1"/>
              <a:t>consectetuer</a:t>
            </a:r>
            <a:r>
              <a:rPr lang="fr-FR"/>
              <a:t> </a:t>
            </a:r>
            <a:r>
              <a:rPr lang="fr-FR" err="1"/>
              <a:t>adipiscing</a:t>
            </a:r>
            <a:r>
              <a:rPr lang="fr-FR"/>
              <a:t> </a:t>
            </a:r>
            <a:r>
              <a:rPr lang="fr-FR" err="1"/>
              <a:t>elit</a:t>
            </a:r>
            <a:r>
              <a:rPr lang="fr-FR"/>
              <a:t>, </a:t>
            </a:r>
            <a:r>
              <a:rPr lang="fr-FR" err="1"/>
              <a:t>sed</a:t>
            </a:r>
            <a:r>
              <a:rPr lang="fr-FR"/>
              <a:t> diam</a:t>
            </a:r>
          </a:p>
          <a:p>
            <a:endParaRPr lang="fr-FR"/>
          </a:p>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a:t>
            </a:r>
          </a:p>
          <a:p>
            <a:r>
              <a:rPr lang="fr-FR" err="1"/>
              <a:t>consectetuer</a:t>
            </a:r>
            <a:r>
              <a:rPr lang="fr-FR"/>
              <a:t> </a:t>
            </a:r>
            <a:r>
              <a:rPr lang="fr-FR" err="1"/>
              <a:t>adipiscing</a:t>
            </a:r>
            <a:r>
              <a:rPr lang="fr-FR"/>
              <a:t> </a:t>
            </a:r>
            <a:r>
              <a:rPr lang="fr-FR" err="1"/>
              <a:t>elit</a:t>
            </a:r>
            <a:r>
              <a:rPr lang="fr-FR"/>
              <a:t>, </a:t>
            </a:r>
            <a:r>
              <a:rPr lang="fr-FR" err="1"/>
              <a:t>sed</a:t>
            </a:r>
            <a:r>
              <a:rPr lang="fr-FR"/>
              <a:t> diam</a:t>
            </a:r>
          </a:p>
          <a:p>
            <a:endParaRPr lang="fr-FR"/>
          </a:p>
        </p:txBody>
      </p:sp>
      <p:sp>
        <p:nvSpPr>
          <p:cNvPr id="41" name="Espace réservé du contenu 40">
            <a:extLst>
              <a:ext uri="{FF2B5EF4-FFF2-40B4-BE49-F238E27FC236}">
                <a16:creationId xmlns:a16="http://schemas.microsoft.com/office/drawing/2014/main" id="{37E9F77B-47AC-094C-954D-9FD32172B302}"/>
              </a:ext>
            </a:extLst>
          </p:cNvPr>
          <p:cNvSpPr>
            <a:spLocks noGrp="1"/>
          </p:cNvSpPr>
          <p:nvPr>
            <p:ph sz="half" idx="14" hasCustomPrompt="1"/>
          </p:nvPr>
        </p:nvSpPr>
        <p:spPr>
          <a:xfrm>
            <a:off x="6096000" y="1847334"/>
            <a:ext cx="3075601" cy="4233538"/>
          </a:xfrm>
          <a:custGeom>
            <a:avLst/>
            <a:gdLst>
              <a:gd name="connsiteX0" fmla="*/ 0 w 3075601"/>
              <a:gd name="connsiteY0" fmla="*/ 0 h 4233538"/>
              <a:gd name="connsiteX1" fmla="*/ 1485703 w 3075601"/>
              <a:gd name="connsiteY1" fmla="*/ 0 h 4233538"/>
              <a:gd name="connsiteX2" fmla="*/ 3075601 w 3075601"/>
              <a:gd name="connsiteY2" fmla="*/ 1589898 h 4233538"/>
              <a:gd name="connsiteX3" fmla="*/ 3075601 w 3075601"/>
              <a:gd name="connsiteY3" fmla="*/ 4233538 h 4233538"/>
              <a:gd name="connsiteX4" fmla="*/ 0 w 3075601"/>
              <a:gd name="connsiteY4" fmla="*/ 4233538 h 423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601" h="4233538">
                <a:moveTo>
                  <a:pt x="0" y="0"/>
                </a:moveTo>
                <a:lnTo>
                  <a:pt x="1485703" y="0"/>
                </a:lnTo>
                <a:cubicBezTo>
                  <a:pt x="2363779" y="0"/>
                  <a:pt x="3075601" y="711822"/>
                  <a:pt x="3075601" y="1589898"/>
                </a:cubicBezTo>
                <a:lnTo>
                  <a:pt x="3075601" y="4233538"/>
                </a:lnTo>
                <a:lnTo>
                  <a:pt x="0" y="4233538"/>
                </a:lnTo>
                <a:close/>
              </a:path>
            </a:pathLst>
          </a:custGeom>
          <a:solidFill>
            <a:schemeClr val="accent1"/>
          </a:solidFill>
        </p:spPr>
        <p:txBody>
          <a:bodyPr wrap="square" lIns="432000" tIns="720000" rIns="576000" anchor="t" anchorCtr="0">
            <a:noAutofit/>
          </a:bodyPr>
          <a:lstStyle>
            <a:lvl1pPr marL="0" indent="0" algn="l">
              <a:lnSpc>
                <a:spcPts val="2200"/>
              </a:lnSpc>
              <a:spcBef>
                <a:spcPts val="0"/>
              </a:spcBef>
              <a:buFontTx/>
              <a:buNone/>
              <a:defRPr sz="1600" b="1" i="0">
                <a:solidFill>
                  <a:schemeClr val="bg1"/>
                </a:solidFill>
                <a:latin typeface="Century Gothic" panose="020B0502020202020204" pitchFamily="34" charset="0"/>
              </a:defRPr>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a:t>
            </a:r>
            <a:br>
              <a:rPr lang="fr-FR"/>
            </a:br>
            <a:r>
              <a:rPr lang="fr-FR"/>
              <a:t>tuer </a:t>
            </a:r>
            <a:r>
              <a:rPr lang="fr-FR" err="1"/>
              <a:t>adipiscing</a:t>
            </a:r>
            <a:r>
              <a:rPr lang="fr-FR"/>
              <a:t> </a:t>
            </a:r>
            <a:r>
              <a:rPr lang="fr-FR" err="1"/>
              <a:t>elit</a:t>
            </a:r>
            <a:r>
              <a:rPr lang="fr-FR"/>
              <a:t>, </a:t>
            </a:r>
            <a:r>
              <a:rPr lang="fr-FR" err="1"/>
              <a:t>sed</a:t>
            </a:r>
            <a:r>
              <a:rPr lang="fr-FR"/>
              <a:t> diam </a:t>
            </a:r>
            <a:r>
              <a:rPr lang="fr-FR" err="1"/>
              <a:t>nonum</a:t>
            </a:r>
            <a:br>
              <a:rPr lang="fr-FR"/>
            </a:br>
            <a:r>
              <a:rPr lang="fr-FR" err="1"/>
              <a:t>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a:t>
            </a:r>
            <a:br>
              <a:rPr lang="fr-FR"/>
            </a:br>
            <a:r>
              <a:rPr lang="fr-FR" err="1"/>
              <a:t>quam</a:t>
            </a:r>
            <a:r>
              <a:rPr lang="fr-FR"/>
              <a:t> erat </a:t>
            </a:r>
            <a:r>
              <a:rPr lang="fr-FR" err="1"/>
              <a:t>volutpat</a:t>
            </a:r>
            <a:r>
              <a:rPr lang="fr-FR"/>
              <a:t>. Ut </a:t>
            </a:r>
            <a:r>
              <a:rPr lang="fr-FR" err="1"/>
              <a:t>wisi</a:t>
            </a:r>
            <a:r>
              <a:rPr lang="fr-FR"/>
              <a:t> </a:t>
            </a:r>
            <a:r>
              <a:rPr lang="fr-FR" err="1"/>
              <a:t>enim</a:t>
            </a:r>
            <a:r>
              <a:rPr lang="fr-FR"/>
              <a:t> ad</a:t>
            </a:r>
          </a:p>
        </p:txBody>
      </p:sp>
      <p:pic>
        <p:nvPicPr>
          <p:cNvPr id="12" name="Image 11">
            <a:extLst>
              <a:ext uri="{FF2B5EF4-FFF2-40B4-BE49-F238E27FC236}">
                <a16:creationId xmlns:a16="http://schemas.microsoft.com/office/drawing/2014/main" id="{9BCD6A56-8529-4685-89C1-B61F2CF4CF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38" y="6280303"/>
            <a:ext cx="1341628" cy="417359"/>
          </a:xfrm>
          <a:prstGeom prst="rect">
            <a:avLst/>
          </a:prstGeom>
        </p:spPr>
      </p:pic>
    </p:spTree>
    <p:extLst>
      <p:ext uri="{BB962C8B-B14F-4D97-AF65-F5344CB8AC3E}">
        <p14:creationId xmlns:p14="http://schemas.microsoft.com/office/powerpoint/2010/main" val="3021005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_Titre et contenu">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B23183-E551-954D-8EEC-A119D0B2FE34}"/>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Footer of your presentation</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1235075" y="748507"/>
            <a:ext cx="10333038" cy="778668"/>
          </a:xfrm>
        </p:spPr>
        <p:txBody>
          <a:bodyPr/>
          <a:lstStyle>
            <a:lvl1pPr>
              <a:defRPr/>
            </a:lvl1pPr>
          </a:lstStyle>
          <a:p>
            <a:r>
              <a:rPr lang="fr-FR" err="1"/>
              <a:t>Title</a:t>
            </a:r>
            <a:r>
              <a:rPr lang="fr-FR"/>
              <a:t> slide in one or </a:t>
            </a:r>
            <a:r>
              <a:rPr lang="fr-FR" err="1"/>
              <a:t>two</a:t>
            </a:r>
            <a:r>
              <a:rPr lang="fr-FR"/>
              <a:t> </a:t>
            </a:r>
            <a:r>
              <a:rPr lang="fr-FR" err="1"/>
              <a:t>lines</a:t>
            </a:r>
            <a:br>
              <a:rPr lang="fr-FR"/>
            </a:br>
            <a:r>
              <a:rPr lang="fr-FR"/>
              <a:t>(Century Gothic 26 pt)</a:t>
            </a:r>
          </a:p>
        </p:txBody>
      </p:sp>
      <p:sp>
        <p:nvSpPr>
          <p:cNvPr id="12" name="Espace réservé du texte 2">
            <a:extLst>
              <a:ext uri="{FF2B5EF4-FFF2-40B4-BE49-F238E27FC236}">
                <a16:creationId xmlns:a16="http://schemas.microsoft.com/office/drawing/2014/main" id="{0B6B17B4-FF07-D449-864A-2C752471F0FC}"/>
              </a:ext>
            </a:extLst>
          </p:cNvPr>
          <p:cNvSpPr>
            <a:spLocks noGrp="1"/>
          </p:cNvSpPr>
          <p:nvPr>
            <p:ph idx="1"/>
          </p:nvPr>
        </p:nvSpPr>
        <p:spPr>
          <a:xfrm>
            <a:off x="1235075" y="1825625"/>
            <a:ext cx="10333038" cy="4037761"/>
          </a:xfrm>
          <a:prstGeom prst="rect">
            <a:avLst/>
          </a:prstGeom>
        </p:spPr>
        <p:txBody>
          <a:bodyPr vert="horz" lIns="0" tIns="0" rIns="0" bIns="0" rtlCol="0">
            <a:noAutofit/>
          </a:bodyPr>
          <a:lstStyle/>
          <a:p>
            <a:r>
              <a:rPr lang="fr-FR" err="1"/>
              <a:t>Level</a:t>
            </a:r>
            <a:r>
              <a:rPr lang="fr-FR"/>
              <a:t> 1 </a:t>
            </a:r>
            <a:r>
              <a:rPr lang="fr-FR" err="1"/>
              <a:t>with</a:t>
            </a:r>
            <a:r>
              <a:rPr lang="fr-FR"/>
              <a:t> round </a:t>
            </a:r>
            <a:r>
              <a:rPr lang="fr-FR" err="1"/>
              <a:t>bullet</a:t>
            </a:r>
            <a:r>
              <a:rPr lang="fr-FR"/>
              <a:t> point </a:t>
            </a:r>
            <a:br>
              <a:rPr lang="fr-FR"/>
            </a:br>
            <a:r>
              <a:rPr lang="fr-FR"/>
              <a:t>(Century Gothic 20 pt)</a:t>
            </a:r>
          </a:p>
          <a:p>
            <a:pPr lvl="1"/>
            <a:r>
              <a:rPr lang="fr-FR" err="1"/>
              <a:t>Level</a:t>
            </a:r>
            <a:r>
              <a:rPr lang="fr-FR"/>
              <a:t> 2 </a:t>
            </a:r>
            <a:r>
              <a:rPr lang="fr-FR" err="1"/>
              <a:t>with</a:t>
            </a:r>
            <a:r>
              <a:rPr lang="fr-FR"/>
              <a:t> </a:t>
            </a:r>
            <a:r>
              <a:rPr lang="fr-FR" err="1"/>
              <a:t>dash</a:t>
            </a:r>
            <a:r>
              <a:rPr lang="fr-FR"/>
              <a:t> </a:t>
            </a:r>
            <a:r>
              <a:rPr lang="fr-FR" err="1"/>
              <a:t>bullet</a:t>
            </a:r>
            <a:r>
              <a:rPr lang="fr-FR"/>
              <a:t> point (Century Gothic 18 pt) </a:t>
            </a:r>
          </a:p>
          <a:p>
            <a:pPr lvl="2"/>
            <a:r>
              <a:rPr lang="fr-FR" err="1"/>
              <a:t>Level</a:t>
            </a:r>
            <a:r>
              <a:rPr lang="fr-FR"/>
              <a:t> 3 </a:t>
            </a:r>
            <a:r>
              <a:rPr lang="fr-FR" err="1"/>
              <a:t>with</a:t>
            </a:r>
            <a:r>
              <a:rPr lang="fr-FR"/>
              <a:t> </a:t>
            </a:r>
            <a:r>
              <a:rPr lang="fr-FR" err="1"/>
              <a:t>roubd</a:t>
            </a:r>
            <a:r>
              <a:rPr lang="fr-FR"/>
              <a:t> </a:t>
            </a:r>
            <a:r>
              <a:rPr lang="fr-FR" err="1"/>
              <a:t>bullet</a:t>
            </a:r>
            <a:r>
              <a:rPr lang="fr-FR"/>
              <a:t> point (</a:t>
            </a:r>
            <a:r>
              <a:rPr lang="fr-FR" err="1"/>
              <a:t>century</a:t>
            </a:r>
            <a:r>
              <a:rPr lang="fr-FR"/>
              <a:t> Gothic 16 pt)</a:t>
            </a:r>
          </a:p>
          <a:p>
            <a:pPr lvl="3"/>
            <a:r>
              <a:rPr lang="fr-FR" err="1"/>
              <a:t>Level</a:t>
            </a:r>
            <a:r>
              <a:rPr lang="fr-FR"/>
              <a:t> 4 </a:t>
            </a:r>
            <a:r>
              <a:rPr lang="fr-FR" err="1"/>
              <a:t>with</a:t>
            </a:r>
            <a:r>
              <a:rPr lang="fr-FR"/>
              <a:t> </a:t>
            </a:r>
            <a:r>
              <a:rPr lang="fr-FR" err="1"/>
              <a:t>dash</a:t>
            </a:r>
            <a:r>
              <a:rPr lang="fr-FR"/>
              <a:t> </a:t>
            </a:r>
            <a:r>
              <a:rPr lang="fr-FR" err="1"/>
              <a:t>bullet</a:t>
            </a:r>
            <a:r>
              <a:rPr lang="fr-FR"/>
              <a:t> point (Century Gothic 14 pt)</a:t>
            </a:r>
          </a:p>
          <a:p>
            <a:pPr lvl="4"/>
            <a:r>
              <a:rPr lang="fr-FR"/>
              <a:t>Body </a:t>
            </a:r>
            <a:r>
              <a:rPr lang="fr-FR" err="1"/>
              <a:t>text</a:t>
            </a:r>
            <a:r>
              <a:rPr lang="fr-FR"/>
              <a:t> (Century Gothic 12 pt)</a:t>
            </a:r>
          </a:p>
        </p:txBody>
      </p:sp>
      <p:pic>
        <p:nvPicPr>
          <p:cNvPr id="8" name="Image 7">
            <a:extLst>
              <a:ext uri="{FF2B5EF4-FFF2-40B4-BE49-F238E27FC236}">
                <a16:creationId xmlns:a16="http://schemas.microsoft.com/office/drawing/2014/main" id="{72027B38-DF87-4A1E-9342-4D39D3C236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38" y="6280303"/>
            <a:ext cx="1341628" cy="417359"/>
          </a:xfrm>
          <a:prstGeom prst="rect">
            <a:avLst/>
          </a:prstGeom>
        </p:spPr>
      </p:pic>
    </p:spTree>
    <p:extLst>
      <p:ext uri="{BB962C8B-B14F-4D97-AF65-F5344CB8AC3E}">
        <p14:creationId xmlns:p14="http://schemas.microsoft.com/office/powerpoint/2010/main" val="9963437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Diapositive de titre">
    <p:bg>
      <p:bgPr>
        <a:solidFill>
          <a:schemeClr val="accent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82DCC05-9DFF-AA4E-AFA9-3D1A2B13D6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08810" y="1792790"/>
            <a:ext cx="3391829" cy="3391829"/>
          </a:xfrm>
          <a:prstGeom prst="rect">
            <a:avLst/>
          </a:prstGeom>
        </p:spPr>
      </p:pic>
    </p:spTree>
    <p:extLst>
      <p:ext uri="{BB962C8B-B14F-4D97-AF65-F5344CB8AC3E}">
        <p14:creationId xmlns:p14="http://schemas.microsoft.com/office/powerpoint/2010/main" val="15836944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Titre et contenu">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B23183-E551-954D-8EEC-A119D0B2FE34}"/>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Footer of your presentation</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623888" y="590461"/>
            <a:ext cx="10333038" cy="778668"/>
          </a:xfrm>
        </p:spPr>
        <p:txBody>
          <a:bodyPr/>
          <a:lstStyle>
            <a:lvl1pPr>
              <a:defRPr/>
            </a:lvl1pPr>
          </a:lstStyle>
          <a:p>
            <a:r>
              <a:rPr lang="fr-FR" err="1"/>
              <a:t>Title</a:t>
            </a:r>
            <a:r>
              <a:rPr lang="fr-FR"/>
              <a:t> slide in one or </a:t>
            </a:r>
            <a:r>
              <a:rPr lang="fr-FR" err="1"/>
              <a:t>two</a:t>
            </a:r>
            <a:r>
              <a:rPr lang="fr-FR"/>
              <a:t> </a:t>
            </a:r>
            <a:r>
              <a:rPr lang="fr-FR" err="1"/>
              <a:t>lines</a:t>
            </a:r>
            <a:br>
              <a:rPr lang="fr-FR"/>
            </a:br>
            <a:r>
              <a:rPr lang="fr-FR"/>
              <a:t>(Century Gothic 26 pt)</a:t>
            </a:r>
          </a:p>
        </p:txBody>
      </p:sp>
      <p:sp>
        <p:nvSpPr>
          <p:cNvPr id="12" name="Espace réservé du texte 2">
            <a:extLst>
              <a:ext uri="{FF2B5EF4-FFF2-40B4-BE49-F238E27FC236}">
                <a16:creationId xmlns:a16="http://schemas.microsoft.com/office/drawing/2014/main" id="{0B6B17B4-FF07-D449-864A-2C752471F0FC}"/>
              </a:ext>
            </a:extLst>
          </p:cNvPr>
          <p:cNvSpPr>
            <a:spLocks noGrp="1"/>
          </p:cNvSpPr>
          <p:nvPr>
            <p:ph idx="1"/>
          </p:nvPr>
        </p:nvSpPr>
        <p:spPr>
          <a:xfrm>
            <a:off x="623888" y="1667579"/>
            <a:ext cx="10333038" cy="4037761"/>
          </a:xfrm>
          <a:prstGeom prst="rect">
            <a:avLst/>
          </a:prstGeom>
        </p:spPr>
        <p:txBody>
          <a:bodyPr vert="horz" lIns="0" tIns="0" rIns="0" bIns="0" rtlCol="0">
            <a:noAutofit/>
          </a:bodyPr>
          <a:lstStyle/>
          <a:p>
            <a:pPr lvl="0"/>
            <a:r>
              <a:rPr lang="fr-FR"/>
              <a:t>Cliquez pour modifier les styles du texte du masque</a:t>
            </a:r>
          </a:p>
        </p:txBody>
      </p:sp>
      <p:pic>
        <p:nvPicPr>
          <p:cNvPr id="8" name="Image 7">
            <a:extLst>
              <a:ext uri="{FF2B5EF4-FFF2-40B4-BE49-F238E27FC236}">
                <a16:creationId xmlns:a16="http://schemas.microsoft.com/office/drawing/2014/main" id="{4E7BF662-1D9C-4F4E-8F6E-E9EB42137B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35800385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cxnSp>
        <p:nvCxnSpPr>
          <p:cNvPr id="25" name="Connecteur droit 24">
            <a:extLst>
              <a:ext uri="{FF2B5EF4-FFF2-40B4-BE49-F238E27FC236}">
                <a16:creationId xmlns:a16="http://schemas.microsoft.com/office/drawing/2014/main" id="{88241F9B-0D2C-427A-A3BB-2BECB174CFED}"/>
              </a:ext>
            </a:extLst>
          </p:cNvPr>
          <p:cNvCxnSpPr>
            <a:cxnSpLocks/>
          </p:cNvCxnSpPr>
          <p:nvPr userDrawn="1"/>
        </p:nvCxnSpPr>
        <p:spPr>
          <a:xfrm>
            <a:off x="0" y="6021288"/>
            <a:ext cx="9840416" cy="0"/>
          </a:xfrm>
          <a:prstGeom prst="line">
            <a:avLst/>
          </a:prstGeom>
          <a:ln>
            <a:solidFill>
              <a:srgbClr val="D3D3D3"/>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180363E9-1308-4C0E-BDA5-CF390AD35CAC}"/>
              </a:ext>
            </a:extLst>
          </p:cNvPr>
          <p:cNvCxnSpPr>
            <a:cxnSpLocks/>
          </p:cNvCxnSpPr>
          <p:nvPr userDrawn="1"/>
        </p:nvCxnSpPr>
        <p:spPr>
          <a:xfrm>
            <a:off x="815413" y="0"/>
            <a:ext cx="0" cy="6858000"/>
          </a:xfrm>
          <a:prstGeom prst="line">
            <a:avLst/>
          </a:prstGeom>
          <a:ln>
            <a:solidFill>
              <a:srgbClr val="D3D3D3"/>
            </a:solidFill>
          </a:ln>
        </p:spPr>
        <p:style>
          <a:lnRef idx="1">
            <a:schemeClr val="accent1"/>
          </a:lnRef>
          <a:fillRef idx="0">
            <a:schemeClr val="accent1"/>
          </a:fillRef>
          <a:effectRef idx="0">
            <a:schemeClr val="accent1"/>
          </a:effectRef>
          <a:fontRef idx="minor">
            <a:schemeClr val="tx1"/>
          </a:fontRef>
        </p:style>
      </p:cxnSp>
      <p:sp>
        <p:nvSpPr>
          <p:cNvPr id="28" name="Ellipse 27">
            <a:extLst>
              <a:ext uri="{FF2B5EF4-FFF2-40B4-BE49-F238E27FC236}">
                <a16:creationId xmlns:a16="http://schemas.microsoft.com/office/drawing/2014/main" id="{33F0FED1-B8F9-445B-959A-F64BB176898C}"/>
              </a:ext>
            </a:extLst>
          </p:cNvPr>
          <p:cNvSpPr/>
          <p:nvPr userDrawn="1"/>
        </p:nvSpPr>
        <p:spPr>
          <a:xfrm>
            <a:off x="719403" y="740702"/>
            <a:ext cx="192021" cy="192021"/>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9" name="Ellipse 28">
            <a:extLst>
              <a:ext uri="{FF2B5EF4-FFF2-40B4-BE49-F238E27FC236}">
                <a16:creationId xmlns:a16="http://schemas.microsoft.com/office/drawing/2014/main" id="{0F7C9BB3-3FAB-4AF6-A672-13B009C327B3}"/>
              </a:ext>
            </a:extLst>
          </p:cNvPr>
          <p:cNvSpPr/>
          <p:nvPr userDrawn="1"/>
        </p:nvSpPr>
        <p:spPr>
          <a:xfrm>
            <a:off x="750930" y="5284730"/>
            <a:ext cx="128967" cy="128967"/>
          </a:xfrm>
          <a:prstGeom prst="ellipse">
            <a:avLst/>
          </a:prstGeom>
          <a:solidFill>
            <a:srgbClr val="AE1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0" name="Ellipse 29">
            <a:extLst>
              <a:ext uri="{FF2B5EF4-FFF2-40B4-BE49-F238E27FC236}">
                <a16:creationId xmlns:a16="http://schemas.microsoft.com/office/drawing/2014/main" id="{4953AD7C-105B-44C2-B8FA-6295064382B1}"/>
              </a:ext>
            </a:extLst>
          </p:cNvPr>
          <p:cNvSpPr/>
          <p:nvPr userDrawn="1"/>
        </p:nvSpPr>
        <p:spPr>
          <a:xfrm>
            <a:off x="719403" y="5925278"/>
            <a:ext cx="192021" cy="192021"/>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31" name="Image 30">
            <a:extLst>
              <a:ext uri="{FF2B5EF4-FFF2-40B4-BE49-F238E27FC236}">
                <a16:creationId xmlns:a16="http://schemas.microsoft.com/office/drawing/2014/main" id="{B770CC4A-0144-496C-B843-8E6984A9B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28449" y="5733256"/>
            <a:ext cx="1496764" cy="669171"/>
          </a:xfrm>
          <a:prstGeom prst="rect">
            <a:avLst/>
          </a:prstGeom>
        </p:spPr>
      </p:pic>
      <p:sp>
        <p:nvSpPr>
          <p:cNvPr id="33" name="Espace réservé du texte 32">
            <a:extLst>
              <a:ext uri="{FF2B5EF4-FFF2-40B4-BE49-F238E27FC236}">
                <a16:creationId xmlns:a16="http://schemas.microsoft.com/office/drawing/2014/main" id="{E87A3DCC-5F52-46C1-83E5-0DCD52BF0AF8}"/>
              </a:ext>
            </a:extLst>
          </p:cNvPr>
          <p:cNvSpPr>
            <a:spLocks noGrp="1" noChangeAspect="1"/>
          </p:cNvSpPr>
          <p:nvPr>
            <p:ph type="body" sz="quarter" idx="10" hasCustomPrompt="1"/>
          </p:nvPr>
        </p:nvSpPr>
        <p:spPr>
          <a:xfrm>
            <a:off x="1386361" y="3356071"/>
            <a:ext cx="9126120" cy="748795"/>
          </a:xfrm>
          <a:prstGeom prst="rect">
            <a:avLst/>
          </a:prstGeom>
        </p:spPr>
        <p:txBody>
          <a:bodyPr wrap="square">
            <a:spAutoFit/>
          </a:bodyPr>
          <a:lstStyle>
            <a:lvl1pPr marL="0" indent="0">
              <a:buNone/>
              <a:defRPr sz="2133" b="0">
                <a:solidFill>
                  <a:schemeClr val="tx1"/>
                </a:solidFill>
                <a:latin typeface="+mn-lt"/>
              </a:defRPr>
            </a:lvl1pPr>
            <a:lvl2pPr marL="355591" indent="0">
              <a:buNone/>
              <a:defRPr/>
            </a:lvl2pPr>
            <a:lvl3pPr marL="709065" indent="0">
              <a:buNone/>
              <a:defRPr/>
            </a:lvl3pPr>
            <a:lvl4pPr marL="1079473" indent="0">
              <a:buNone/>
              <a:defRPr/>
            </a:lvl4pPr>
            <a:lvl5pPr marL="1435064" indent="0">
              <a:buNone/>
              <a:defRPr/>
            </a:lvl5pPr>
          </a:lstStyle>
          <a:p>
            <a:pPr lvl="0"/>
            <a:r>
              <a:rPr lang="en-US"/>
              <a:t>A short description about the subject of the presentation. Can be used as a subtitle. </a:t>
            </a:r>
          </a:p>
        </p:txBody>
      </p:sp>
      <p:sp>
        <p:nvSpPr>
          <p:cNvPr id="36" name="Espace réservé du texte 32">
            <a:extLst>
              <a:ext uri="{FF2B5EF4-FFF2-40B4-BE49-F238E27FC236}">
                <a16:creationId xmlns:a16="http://schemas.microsoft.com/office/drawing/2014/main" id="{16284A64-7B54-461F-9363-2BE4503F91FE}"/>
              </a:ext>
            </a:extLst>
          </p:cNvPr>
          <p:cNvSpPr>
            <a:spLocks noGrp="1"/>
          </p:cNvSpPr>
          <p:nvPr>
            <p:ph type="body" sz="quarter" idx="12" hasCustomPrompt="1"/>
          </p:nvPr>
        </p:nvSpPr>
        <p:spPr>
          <a:xfrm>
            <a:off x="1391463" y="5282092"/>
            <a:ext cx="7584835" cy="384043"/>
          </a:xfrm>
          <a:prstGeom prst="rect">
            <a:avLst/>
          </a:prstGeom>
        </p:spPr>
        <p:txBody>
          <a:bodyPr>
            <a:noAutofit/>
          </a:bodyPr>
          <a:lstStyle>
            <a:lvl1pPr marL="0" indent="0">
              <a:buNone/>
              <a:defRPr sz="2133" b="0">
                <a:solidFill>
                  <a:srgbClr val="AE1022"/>
                </a:solidFill>
                <a:latin typeface="+mn-lt"/>
              </a:defRPr>
            </a:lvl1pPr>
            <a:lvl2pPr marL="355591" indent="0">
              <a:buNone/>
              <a:defRPr/>
            </a:lvl2pPr>
            <a:lvl3pPr marL="709065" indent="0">
              <a:buNone/>
              <a:defRPr/>
            </a:lvl3pPr>
            <a:lvl4pPr marL="1079473" indent="0">
              <a:buNone/>
              <a:defRPr/>
            </a:lvl4pPr>
            <a:lvl5pPr marL="1435064" indent="0">
              <a:buNone/>
              <a:defRPr/>
            </a:lvl5pPr>
          </a:lstStyle>
          <a:p>
            <a:pPr lvl="0"/>
            <a:r>
              <a:rPr lang="en-US"/>
              <a:t>Presentation date</a:t>
            </a:r>
          </a:p>
        </p:txBody>
      </p:sp>
      <p:sp>
        <p:nvSpPr>
          <p:cNvPr id="15" name="Espace réservé du texte 32">
            <a:extLst>
              <a:ext uri="{FF2B5EF4-FFF2-40B4-BE49-F238E27FC236}">
                <a16:creationId xmlns:a16="http://schemas.microsoft.com/office/drawing/2014/main" id="{DFFB4CC0-14B2-483B-83A6-DA9CE43781CA}"/>
              </a:ext>
            </a:extLst>
          </p:cNvPr>
          <p:cNvSpPr>
            <a:spLocks noGrp="1"/>
          </p:cNvSpPr>
          <p:nvPr>
            <p:ph type="body" sz="quarter" idx="13" hasCustomPrompt="1"/>
          </p:nvPr>
        </p:nvSpPr>
        <p:spPr>
          <a:xfrm>
            <a:off x="1391481" y="4770503"/>
            <a:ext cx="7584825" cy="386691"/>
          </a:xfrm>
          <a:prstGeom prst="rect">
            <a:avLst/>
          </a:prstGeom>
        </p:spPr>
        <p:txBody>
          <a:bodyPr>
            <a:noAutofit/>
          </a:bodyPr>
          <a:lstStyle>
            <a:lvl1pPr marL="0" indent="0">
              <a:buNone/>
              <a:defRPr sz="2133" b="0">
                <a:solidFill>
                  <a:schemeClr val="tx1"/>
                </a:solidFill>
                <a:latin typeface="+mn-lt"/>
              </a:defRPr>
            </a:lvl1pPr>
            <a:lvl2pPr marL="355591" indent="0">
              <a:buNone/>
              <a:defRPr/>
            </a:lvl2pPr>
            <a:lvl3pPr marL="709065" indent="0">
              <a:buNone/>
              <a:defRPr/>
            </a:lvl3pPr>
            <a:lvl4pPr marL="1079473" indent="0">
              <a:buNone/>
              <a:defRPr/>
            </a:lvl4pPr>
            <a:lvl5pPr marL="1435064" indent="0">
              <a:buNone/>
              <a:defRPr/>
            </a:lvl5pPr>
          </a:lstStyle>
          <a:p>
            <a:pPr lvl="0"/>
            <a:r>
              <a:rPr lang="en-US"/>
              <a:t>Presenter Name</a:t>
            </a:r>
          </a:p>
        </p:txBody>
      </p:sp>
      <p:sp>
        <p:nvSpPr>
          <p:cNvPr id="17" name="Espace réservé du texte 32">
            <a:extLst>
              <a:ext uri="{FF2B5EF4-FFF2-40B4-BE49-F238E27FC236}">
                <a16:creationId xmlns:a16="http://schemas.microsoft.com/office/drawing/2014/main" id="{495DAAF3-5ADD-3B4B-9B4A-F80003C2F6E4}"/>
              </a:ext>
            </a:extLst>
          </p:cNvPr>
          <p:cNvSpPr>
            <a:spLocks noGrp="1" noChangeAspect="1"/>
          </p:cNvSpPr>
          <p:nvPr>
            <p:ph type="body" sz="quarter" idx="14" hasCustomPrompt="1"/>
          </p:nvPr>
        </p:nvSpPr>
        <p:spPr>
          <a:xfrm>
            <a:off x="1391480" y="1237013"/>
            <a:ext cx="9024995" cy="1110904"/>
          </a:xfrm>
          <a:prstGeom prst="rect">
            <a:avLst/>
          </a:prstGeom>
        </p:spPr>
        <p:txBody>
          <a:bodyPr wrap="square" lIns="90000" tIns="46800" rIns="90000" bIns="46800">
            <a:spAutoFit/>
          </a:bodyPr>
          <a:lstStyle>
            <a:lvl1pPr marL="0" indent="0">
              <a:spcBef>
                <a:spcPts val="800"/>
              </a:spcBef>
              <a:buNone/>
              <a:defRPr sz="6400" b="1" i="0" baseline="0">
                <a:solidFill>
                  <a:schemeClr val="accent1"/>
                </a:solidFill>
                <a:latin typeface="+mn-lt"/>
              </a:defRPr>
            </a:lvl1pPr>
            <a:lvl2pPr marL="355591" indent="0">
              <a:buNone/>
              <a:defRPr/>
            </a:lvl2pPr>
            <a:lvl3pPr marL="709065" indent="0">
              <a:buNone/>
              <a:defRPr/>
            </a:lvl3pPr>
            <a:lvl4pPr marL="1079473" indent="0">
              <a:buNone/>
              <a:defRPr/>
            </a:lvl4pPr>
            <a:lvl5pPr marL="1435064" indent="0">
              <a:buNone/>
              <a:defRPr/>
            </a:lvl5pPr>
          </a:lstStyle>
          <a:p>
            <a:pPr lvl="0"/>
            <a:r>
              <a:rPr lang="en-US"/>
              <a:t>Presentation Title</a:t>
            </a:r>
          </a:p>
        </p:txBody>
      </p:sp>
      <p:sp>
        <p:nvSpPr>
          <p:cNvPr id="3" name="TextBox 2">
            <a:extLst>
              <a:ext uri="{FF2B5EF4-FFF2-40B4-BE49-F238E27FC236}">
                <a16:creationId xmlns:a16="http://schemas.microsoft.com/office/drawing/2014/main" id="{151492E9-6ECE-4889-0480-C4F2070EB7A0}"/>
              </a:ext>
            </a:extLst>
          </p:cNvPr>
          <p:cNvSpPr txBox="1"/>
          <p:nvPr userDrawn="1"/>
        </p:nvSpPr>
        <p:spPr>
          <a:xfrm>
            <a:off x="8579275" y="542361"/>
            <a:ext cx="3316976" cy="338554"/>
          </a:xfrm>
          <a:prstGeom prst="rect">
            <a:avLst/>
          </a:prstGeom>
          <a:noFill/>
        </p:spPr>
        <p:txBody>
          <a:bodyPr wrap="square" rtlCol="0">
            <a:spAutoFit/>
          </a:bodyPr>
          <a:lstStyle/>
          <a:p>
            <a:pPr marL="51599" indent="0" algn="r" defTabSz="479988" rtl="0" eaLnBrk="1" latinLnBrk="0" hangingPunct="1">
              <a:spcBef>
                <a:spcPct val="20000"/>
              </a:spcBef>
              <a:buClr>
                <a:srgbClr val="C00000"/>
              </a:buClr>
              <a:buFont typeface="Arial" panose="020B0604020202020204" pitchFamily="34" charset="0"/>
              <a:buNone/>
            </a:pPr>
            <a:r>
              <a:rPr lang="en-US" sz="1600" b="1" i="0" kern="1200">
                <a:solidFill>
                  <a:srgbClr val="878787"/>
                </a:solidFill>
                <a:latin typeface="Soho Pro" panose="02040503030506020204" pitchFamily="18" charset="0"/>
                <a:ea typeface="+mn-ea"/>
              </a:rPr>
              <a:t>Cardiovascular Round Table </a:t>
            </a:r>
          </a:p>
        </p:txBody>
      </p:sp>
      <p:cxnSp>
        <p:nvCxnSpPr>
          <p:cNvPr id="5" name="Connecteur droit 22">
            <a:extLst>
              <a:ext uri="{FF2B5EF4-FFF2-40B4-BE49-F238E27FC236}">
                <a16:creationId xmlns:a16="http://schemas.microsoft.com/office/drawing/2014/main" id="{91AA91A2-DD8D-CF8B-0080-BF4C3D1738FB}"/>
              </a:ext>
            </a:extLst>
          </p:cNvPr>
          <p:cNvCxnSpPr>
            <a:cxnSpLocks/>
          </p:cNvCxnSpPr>
          <p:nvPr userDrawn="1"/>
        </p:nvCxnSpPr>
        <p:spPr>
          <a:xfrm flipV="1">
            <a:off x="-49627" y="705635"/>
            <a:ext cx="8635675" cy="34848"/>
          </a:xfrm>
          <a:prstGeom prst="line">
            <a:avLst/>
          </a:prstGeom>
          <a:ln>
            <a:solidFill>
              <a:srgbClr val="D3D3D3"/>
            </a:solidFill>
          </a:ln>
        </p:spPr>
        <p:style>
          <a:lnRef idx="1">
            <a:schemeClr val="accent1"/>
          </a:lnRef>
          <a:fillRef idx="0">
            <a:schemeClr val="accent1"/>
          </a:fillRef>
          <a:effectRef idx="0">
            <a:schemeClr val="accent1"/>
          </a:effectRef>
          <a:fontRef idx="minor">
            <a:schemeClr val="tx1"/>
          </a:fontRef>
        </p:style>
      </p:cxnSp>
      <p:sp>
        <p:nvSpPr>
          <p:cNvPr id="6" name="Ellipse 28">
            <a:extLst>
              <a:ext uri="{FF2B5EF4-FFF2-40B4-BE49-F238E27FC236}">
                <a16:creationId xmlns:a16="http://schemas.microsoft.com/office/drawing/2014/main" id="{C6AD76FA-F636-9949-7043-08AE84136761}"/>
              </a:ext>
            </a:extLst>
          </p:cNvPr>
          <p:cNvSpPr/>
          <p:nvPr userDrawn="1"/>
        </p:nvSpPr>
        <p:spPr>
          <a:xfrm>
            <a:off x="8573486" y="641151"/>
            <a:ext cx="128967" cy="128967"/>
          </a:xfrm>
          <a:prstGeom prst="ellipse">
            <a:avLst/>
          </a:prstGeom>
          <a:solidFill>
            <a:srgbClr val="AE1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895356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CFA2AD-1ABE-4843-AECA-117CE310A314}"/>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12" name="Espace réservé pour une image  2">
            <a:extLst>
              <a:ext uri="{FF2B5EF4-FFF2-40B4-BE49-F238E27FC236}">
                <a16:creationId xmlns:a16="http://schemas.microsoft.com/office/drawing/2014/main" id="{5FC40DE6-95E0-2843-884F-8246A32520F9}"/>
              </a:ext>
            </a:extLst>
          </p:cNvPr>
          <p:cNvSpPr>
            <a:spLocks noGrp="1"/>
          </p:cNvSpPr>
          <p:nvPr>
            <p:ph type="pic" idx="13" hasCustomPrompt="1"/>
          </p:nvPr>
        </p:nvSpPr>
        <p:spPr>
          <a:xfrm>
            <a:off x="4127047" y="0"/>
            <a:ext cx="8064953" cy="6858001"/>
          </a:xfrm>
          <a:prstGeom prst="rect">
            <a:avLst/>
          </a:prstGeom>
        </p:spPr>
        <p:txBody>
          <a:bodyPr anchor="ctr" anchorCtr="0"/>
          <a:lstStyle>
            <a:lvl1pPr marL="0" indent="0" algn="ctr">
              <a:buNone/>
              <a:defRPr sz="1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Visual</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Footer of your presentation</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4" name="ZoneTexte 3">
            <a:extLst>
              <a:ext uri="{FF2B5EF4-FFF2-40B4-BE49-F238E27FC236}">
                <a16:creationId xmlns:a16="http://schemas.microsoft.com/office/drawing/2014/main" id="{3DF9A7FA-0440-F44F-8513-5E831B3D54B5}"/>
              </a:ext>
            </a:extLst>
          </p:cNvPr>
          <p:cNvSpPr txBox="1"/>
          <p:nvPr userDrawn="1"/>
        </p:nvSpPr>
        <p:spPr>
          <a:xfrm>
            <a:off x="-2832410" y="3300761"/>
            <a:ext cx="184731" cy="369332"/>
          </a:xfrm>
          <a:prstGeom prst="rect">
            <a:avLst/>
          </a:prstGeom>
          <a:noFill/>
        </p:spPr>
        <p:txBody>
          <a:bodyPr wrap="none" rtlCol="0">
            <a:spAutoFit/>
          </a:bodyPr>
          <a:lstStyle/>
          <a:p>
            <a:endParaRPr lang="fr-FR"/>
          </a:p>
        </p:txBody>
      </p:sp>
      <p:sp>
        <p:nvSpPr>
          <p:cNvPr id="15" name="Titre 1">
            <a:extLst>
              <a:ext uri="{FF2B5EF4-FFF2-40B4-BE49-F238E27FC236}">
                <a16:creationId xmlns:a16="http://schemas.microsoft.com/office/drawing/2014/main" id="{EF524757-EECA-4F40-BDFA-B98E2898C5B2}"/>
              </a:ext>
            </a:extLst>
          </p:cNvPr>
          <p:cNvSpPr>
            <a:spLocks noGrp="1"/>
          </p:cNvSpPr>
          <p:nvPr>
            <p:ph type="ctrTitle" hasCustomPrompt="1"/>
          </p:nvPr>
        </p:nvSpPr>
        <p:spPr>
          <a:xfrm>
            <a:off x="1235075" y="931898"/>
            <a:ext cx="10475913" cy="2216622"/>
          </a:xfrm>
        </p:spPr>
        <p:txBody>
          <a:bodyPr anchor="t" anchorCtr="0"/>
          <a:lstStyle>
            <a:lvl1pPr algn="l">
              <a:lnSpc>
                <a:spcPts val="5200"/>
              </a:lnSpc>
              <a:defRPr sz="4100">
                <a:solidFill>
                  <a:schemeClr val="accent1"/>
                </a:solidFill>
              </a:defRPr>
            </a:lvl1pPr>
          </a:lstStyle>
          <a:p>
            <a:r>
              <a:rPr lang="fr-FR" err="1"/>
              <a:t>Chapter</a:t>
            </a:r>
            <a:r>
              <a:rPr lang="fr-FR"/>
              <a:t> </a:t>
            </a:r>
            <a:r>
              <a:rPr lang="fr-FR" err="1"/>
              <a:t>title</a:t>
            </a:r>
            <a:r>
              <a:rPr lang="fr-FR"/>
              <a:t> in few </a:t>
            </a:r>
            <a:r>
              <a:rPr lang="fr-FR" err="1"/>
              <a:t>lines</a:t>
            </a:r>
            <a:r>
              <a:rPr lang="fr-FR"/>
              <a:t> </a:t>
            </a:r>
            <a:br>
              <a:rPr lang="fr-FR"/>
            </a:br>
            <a:r>
              <a:rPr lang="fr-FR"/>
              <a:t>(Century Gothic 41 pt)</a:t>
            </a:r>
          </a:p>
        </p:txBody>
      </p:sp>
      <p:sp>
        <p:nvSpPr>
          <p:cNvPr id="16" name="Sous-titre 2">
            <a:extLst>
              <a:ext uri="{FF2B5EF4-FFF2-40B4-BE49-F238E27FC236}">
                <a16:creationId xmlns:a16="http://schemas.microsoft.com/office/drawing/2014/main" id="{033CB210-9BD8-FE41-814C-A05022289283}"/>
              </a:ext>
            </a:extLst>
          </p:cNvPr>
          <p:cNvSpPr>
            <a:spLocks noGrp="1"/>
          </p:cNvSpPr>
          <p:nvPr>
            <p:ph type="subTitle" idx="1" hasCustomPrompt="1"/>
          </p:nvPr>
        </p:nvSpPr>
        <p:spPr>
          <a:xfrm>
            <a:off x="1235075" y="3805491"/>
            <a:ext cx="10475913" cy="1655762"/>
          </a:xfrm>
          <a:prstGeom prst="rect">
            <a:avLst/>
          </a:prstGeom>
        </p:spPr>
        <p:txBody>
          <a:bodyPr/>
          <a:lstStyle>
            <a:lvl1pPr marL="0" indent="0" algn="l">
              <a:lnSpc>
                <a:spcPct val="100000"/>
              </a:lnSpc>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Subtitle</a:t>
            </a:r>
            <a:r>
              <a:rPr lang="fr-FR"/>
              <a:t> in one or </a:t>
            </a:r>
            <a:r>
              <a:rPr lang="fr-FR" err="1"/>
              <a:t>two</a:t>
            </a:r>
            <a:r>
              <a:rPr lang="fr-FR"/>
              <a:t> </a:t>
            </a:r>
            <a:r>
              <a:rPr lang="fr-FR" err="1"/>
              <a:t>lines</a:t>
            </a:r>
            <a:endParaRPr lang="fr-FR"/>
          </a:p>
          <a:p>
            <a:r>
              <a:rPr lang="fr-FR"/>
              <a:t>(Century Gothic 24 pt)</a:t>
            </a:r>
          </a:p>
        </p:txBody>
      </p:sp>
      <p:pic>
        <p:nvPicPr>
          <p:cNvPr id="13" name="Image 12">
            <a:extLst>
              <a:ext uri="{FF2B5EF4-FFF2-40B4-BE49-F238E27FC236}">
                <a16:creationId xmlns:a16="http://schemas.microsoft.com/office/drawing/2014/main" id="{7806E402-E093-7742-9CCD-8110807F13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16837089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xtra Content">
    <p:spTree>
      <p:nvGrpSpPr>
        <p:cNvPr id="1" name=""/>
        <p:cNvGrpSpPr/>
        <p:nvPr/>
      </p:nvGrpSpPr>
      <p:grpSpPr>
        <a:xfrm>
          <a:off x="0" y="0"/>
          <a:ext cx="0" cy="0"/>
          <a:chOff x="0" y="0"/>
          <a:chExt cx="0" cy="0"/>
        </a:xfrm>
      </p:grpSpPr>
      <p:sp>
        <p:nvSpPr>
          <p:cNvPr id="4" name="Espace réservé du texte 5">
            <a:extLst>
              <a:ext uri="{FF2B5EF4-FFF2-40B4-BE49-F238E27FC236}">
                <a16:creationId xmlns:a16="http://schemas.microsoft.com/office/drawing/2014/main" id="{EC9FD404-747D-47CF-8BD6-85DE35A09CA4}"/>
              </a:ext>
            </a:extLst>
          </p:cNvPr>
          <p:cNvSpPr>
            <a:spLocks noGrp="1"/>
          </p:cNvSpPr>
          <p:nvPr>
            <p:ph type="body" sz="quarter" idx="10" hasCustomPrompt="1"/>
          </p:nvPr>
        </p:nvSpPr>
        <p:spPr>
          <a:xfrm>
            <a:off x="432825" y="452669"/>
            <a:ext cx="10175676" cy="576064"/>
          </a:xfrm>
          <a:prstGeom prst="rect">
            <a:avLst/>
          </a:prstGeom>
        </p:spPr>
        <p:txBody>
          <a:bodyPr>
            <a:noAutofit/>
          </a:bodyPr>
          <a:lstStyle>
            <a:lvl1pPr marL="0" indent="0">
              <a:lnSpc>
                <a:spcPts val="3333"/>
              </a:lnSpc>
              <a:spcBef>
                <a:spcPts val="0"/>
              </a:spcBef>
              <a:buNone/>
              <a:defRPr sz="3733" b="1">
                <a:solidFill>
                  <a:schemeClr val="accent1"/>
                </a:solidFill>
                <a:latin typeface="+mj-lt"/>
              </a:defRPr>
            </a:lvl1pPr>
            <a:lvl2pPr marL="355591" indent="0">
              <a:buNone/>
              <a:defRPr/>
            </a:lvl2pPr>
            <a:lvl3pPr marL="709065" indent="0">
              <a:buNone/>
              <a:defRPr/>
            </a:lvl3pPr>
            <a:lvl4pPr marL="1079473" indent="0">
              <a:buNone/>
              <a:defRPr/>
            </a:lvl4pPr>
            <a:lvl5pPr marL="1435064" indent="0">
              <a:buNone/>
              <a:defRPr/>
            </a:lvl5pPr>
          </a:lstStyle>
          <a:p>
            <a:pPr lvl="0"/>
            <a:r>
              <a:rPr lang="en-US"/>
              <a:t>First line of the headline</a:t>
            </a:r>
          </a:p>
        </p:txBody>
      </p:sp>
      <p:sp>
        <p:nvSpPr>
          <p:cNvPr id="6" name="Content Placeholder 4">
            <a:extLst>
              <a:ext uri="{FF2B5EF4-FFF2-40B4-BE49-F238E27FC236}">
                <a16:creationId xmlns:a16="http://schemas.microsoft.com/office/drawing/2014/main" id="{448225EB-A123-4416-BF74-09996F924290}"/>
              </a:ext>
            </a:extLst>
          </p:cNvPr>
          <p:cNvSpPr>
            <a:spLocks noGrp="1"/>
          </p:cNvSpPr>
          <p:nvPr>
            <p:ph sz="quarter" idx="11"/>
          </p:nvPr>
        </p:nvSpPr>
        <p:spPr>
          <a:xfrm>
            <a:off x="431800" y="1220755"/>
            <a:ext cx="10176933" cy="5187245"/>
          </a:xfrm>
          <a:prstGeom prst="rect">
            <a:avLst/>
          </a:prstGeom>
        </p:spPr>
        <p:txBody>
          <a:bodyPr/>
          <a:lstStyle>
            <a:lvl1pPr marL="241294" indent="-241294" defTabSz="479988">
              <a:buFont typeface="Arial" panose="020B0604020202020204" pitchFamily="34" charset="0"/>
              <a:buChar char="•"/>
              <a:defRPr>
                <a:solidFill>
                  <a:schemeClr val="tx1"/>
                </a:solidFill>
                <a:latin typeface="+mn-lt"/>
              </a:defRPr>
            </a:lvl1pPr>
            <a:lvl2pPr marL="596885" indent="-239178" defTabSz="478355">
              <a:buClr>
                <a:srgbClr val="AE1022"/>
              </a:buClr>
              <a:buFont typeface="Arial" panose="020B0604020202020204" pitchFamily="34" charset="0"/>
              <a:buChar char="•"/>
              <a:defRPr>
                <a:solidFill>
                  <a:schemeClr val="tx1"/>
                </a:solidFill>
                <a:latin typeface="+mn-lt"/>
              </a:defRPr>
            </a:lvl2pPr>
            <a:lvl3pPr marL="838179" indent="-239178">
              <a:buClr>
                <a:srgbClr val="AE1022"/>
              </a:buClr>
              <a:buFont typeface="Arial" panose="020B0604020202020204" pitchFamily="34" charset="0"/>
              <a:buChar char="•"/>
              <a:defRPr>
                <a:solidFill>
                  <a:schemeClr val="tx1"/>
                </a:solidFill>
                <a:latin typeface="+mn-lt"/>
              </a:defRPr>
            </a:lvl3pPr>
            <a:lvl4pPr marL="1073124" indent="-239178">
              <a:buClr>
                <a:srgbClr val="AE1022"/>
              </a:buClr>
              <a:buFont typeface="Arial" panose="020B0604020202020204" pitchFamily="34" charset="0"/>
              <a:buChar char="•"/>
              <a:tabLst>
                <a:tab pos="1073124" algn="l"/>
              </a:tabLst>
              <a:defRPr>
                <a:solidFill>
                  <a:schemeClr val="tx1"/>
                </a:solidFill>
                <a:latin typeface="+mn-lt"/>
              </a:defRPr>
            </a:lvl4pPr>
            <a:lvl5pPr marL="1314418" indent="-239178">
              <a:buClr>
                <a:srgbClr val="AE1022"/>
              </a:buClr>
              <a:buFont typeface="Arial" panose="020B0604020202020204" pitchFamily="34" charset="0"/>
              <a:buChar char="•"/>
              <a:defRPr>
                <a:solidFill>
                  <a:schemeClr val="tx1"/>
                </a:solidFill>
                <a:latin typeface="+mn-lt"/>
              </a:defRPr>
            </a:lvl5pPr>
            <a:lvl6pPr marL="1555712" indent="-239178">
              <a:buClr>
                <a:srgbClr val="AE1022"/>
              </a:buClr>
              <a:buFont typeface="Arial" panose="020B0604020202020204" pitchFamily="34" charset="0"/>
              <a:buChar char="•"/>
              <a:tabLst>
                <a:tab pos="1435064" algn="l"/>
              </a:tabLst>
              <a:defRPr sz="2400"/>
            </a:lvl6pPr>
            <a:lvl7pPr marL="1795155" indent="-239178">
              <a:buClr>
                <a:srgbClr val="C00000"/>
              </a:buClr>
              <a:defRPr sz="2400"/>
            </a:lvl7pPr>
            <a:lvl8pPr marL="2039949" indent="-239178">
              <a:buClr>
                <a:srgbClr val="C00000"/>
              </a:buClr>
              <a:defRPr sz="2400"/>
            </a:lvl8pPr>
            <a:lvl9pPr marL="3232070" indent="-304792">
              <a:buClr>
                <a:srgbClr val="C00000"/>
              </a:buClr>
              <a:buNone/>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089941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Heading Page">
    <p:spTree>
      <p:nvGrpSpPr>
        <p:cNvPr id="1" name=""/>
        <p:cNvGrpSpPr/>
        <p:nvPr/>
      </p:nvGrpSpPr>
      <p:grpSpPr>
        <a:xfrm>
          <a:off x="0" y="0"/>
          <a:ext cx="0" cy="0"/>
          <a:chOff x="0" y="0"/>
          <a:chExt cx="0" cy="0"/>
        </a:xfrm>
      </p:grpSpPr>
      <p:sp>
        <p:nvSpPr>
          <p:cNvPr id="5" name="Espace réservé du texte 5">
            <a:extLst>
              <a:ext uri="{FF2B5EF4-FFF2-40B4-BE49-F238E27FC236}">
                <a16:creationId xmlns:a16="http://schemas.microsoft.com/office/drawing/2014/main" id="{75713D93-C919-4892-838C-B532C4D773A2}"/>
              </a:ext>
            </a:extLst>
          </p:cNvPr>
          <p:cNvSpPr>
            <a:spLocks noGrp="1"/>
          </p:cNvSpPr>
          <p:nvPr>
            <p:ph type="body" sz="quarter" idx="10" hasCustomPrompt="1"/>
          </p:nvPr>
        </p:nvSpPr>
        <p:spPr>
          <a:xfrm>
            <a:off x="432825" y="452669"/>
            <a:ext cx="10175676" cy="576064"/>
          </a:xfrm>
          <a:prstGeom prst="rect">
            <a:avLst/>
          </a:prstGeom>
        </p:spPr>
        <p:txBody>
          <a:bodyPr>
            <a:noAutofit/>
          </a:bodyPr>
          <a:lstStyle>
            <a:lvl1pPr marL="0" indent="0">
              <a:lnSpc>
                <a:spcPts val="3333"/>
              </a:lnSpc>
              <a:spcBef>
                <a:spcPts val="0"/>
              </a:spcBef>
              <a:buNone/>
              <a:defRPr sz="3733" b="1" baseline="0">
                <a:solidFill>
                  <a:schemeClr val="accent1"/>
                </a:solidFill>
                <a:latin typeface="+mj-lt"/>
              </a:defRPr>
            </a:lvl1pPr>
            <a:lvl2pPr marL="355591" indent="0">
              <a:buNone/>
              <a:defRPr/>
            </a:lvl2pPr>
            <a:lvl3pPr marL="709065" indent="0">
              <a:buNone/>
              <a:defRPr/>
            </a:lvl3pPr>
            <a:lvl4pPr marL="1079473" indent="0">
              <a:buNone/>
              <a:defRPr/>
            </a:lvl4pPr>
            <a:lvl5pPr marL="1435064" indent="0">
              <a:buNone/>
              <a:defRPr/>
            </a:lvl5pPr>
          </a:lstStyle>
          <a:p>
            <a:pPr lvl="0"/>
            <a:r>
              <a:rPr lang="en-US"/>
              <a:t>Want to use just a headline? =&gt; type here</a:t>
            </a:r>
          </a:p>
        </p:txBody>
      </p:sp>
    </p:spTree>
    <p:extLst>
      <p:ext uri="{BB962C8B-B14F-4D97-AF65-F5344CB8AC3E}">
        <p14:creationId xmlns:p14="http://schemas.microsoft.com/office/powerpoint/2010/main" val="16035422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_Sub-title">
    <p:spTree>
      <p:nvGrpSpPr>
        <p:cNvPr id="1" name=""/>
        <p:cNvGrpSpPr/>
        <p:nvPr/>
      </p:nvGrpSpPr>
      <p:grpSpPr>
        <a:xfrm>
          <a:off x="0" y="0"/>
          <a:ext cx="0" cy="0"/>
          <a:chOff x="0" y="0"/>
          <a:chExt cx="0" cy="0"/>
        </a:xfrm>
      </p:grpSpPr>
      <p:sp>
        <p:nvSpPr>
          <p:cNvPr id="4" name="Espace réservé du texte 5">
            <a:extLst>
              <a:ext uri="{FF2B5EF4-FFF2-40B4-BE49-F238E27FC236}">
                <a16:creationId xmlns:a16="http://schemas.microsoft.com/office/drawing/2014/main" id="{8A1CE93C-D99C-4EDD-BA67-BCAAD80495D2}"/>
              </a:ext>
            </a:extLst>
          </p:cNvPr>
          <p:cNvSpPr>
            <a:spLocks noGrp="1"/>
          </p:cNvSpPr>
          <p:nvPr>
            <p:ph type="body" sz="quarter" idx="10" hasCustomPrompt="1"/>
          </p:nvPr>
        </p:nvSpPr>
        <p:spPr>
          <a:xfrm>
            <a:off x="477567" y="1818887"/>
            <a:ext cx="9101139" cy="1536789"/>
          </a:xfrm>
          <a:prstGeom prst="rect">
            <a:avLst/>
          </a:prstGeom>
        </p:spPr>
        <p:txBody>
          <a:bodyPr/>
          <a:lstStyle>
            <a:lvl1pPr marL="0" indent="0">
              <a:lnSpc>
                <a:spcPct val="100000"/>
              </a:lnSpc>
              <a:spcBef>
                <a:spcPts val="600"/>
              </a:spcBef>
              <a:buNone/>
              <a:defRPr sz="3733" b="1">
                <a:solidFill>
                  <a:schemeClr val="accent1"/>
                </a:solidFill>
                <a:latin typeface="+mj-lt"/>
              </a:defRPr>
            </a:lvl1pPr>
            <a:lvl2pPr marL="355582" indent="0">
              <a:buNone/>
              <a:defRPr/>
            </a:lvl2pPr>
            <a:lvl3pPr marL="709048" indent="0">
              <a:buNone/>
              <a:defRPr/>
            </a:lvl3pPr>
            <a:lvl4pPr marL="1079446" indent="0">
              <a:buNone/>
              <a:defRPr/>
            </a:lvl4pPr>
            <a:lvl5pPr marL="1435028" indent="0">
              <a:buNone/>
              <a:defRPr/>
            </a:lvl5pPr>
          </a:lstStyle>
          <a:p>
            <a:pPr lvl="0"/>
            <a:r>
              <a:rPr lang="en-GB"/>
              <a:t>S</a:t>
            </a:r>
            <a:r>
              <a:rPr lang="en-US" err="1"/>
              <a:t>ub</a:t>
            </a:r>
            <a:r>
              <a:rPr lang="en-US"/>
              <a:t>-Title</a:t>
            </a:r>
          </a:p>
        </p:txBody>
      </p:sp>
      <p:sp>
        <p:nvSpPr>
          <p:cNvPr id="5" name="Text Placeholder 4">
            <a:extLst>
              <a:ext uri="{FF2B5EF4-FFF2-40B4-BE49-F238E27FC236}">
                <a16:creationId xmlns:a16="http://schemas.microsoft.com/office/drawing/2014/main" id="{6C2DF46A-1BA8-44CA-B779-2ACC2C31960D}"/>
              </a:ext>
            </a:extLst>
          </p:cNvPr>
          <p:cNvSpPr>
            <a:spLocks noGrp="1"/>
          </p:cNvSpPr>
          <p:nvPr>
            <p:ph type="body" sz="quarter" idx="11"/>
          </p:nvPr>
        </p:nvSpPr>
        <p:spPr>
          <a:xfrm>
            <a:off x="477569" y="3429001"/>
            <a:ext cx="9101137" cy="2190751"/>
          </a:xfrm>
          <a:prstGeom prst="rect">
            <a:avLst/>
          </a:prstGeom>
        </p:spPr>
        <p:txBody>
          <a:bodyPr/>
          <a:lstStyle>
            <a:lvl1pPr>
              <a:buFontTx/>
              <a:buNone/>
              <a:defRPr>
                <a:latin typeface="+mn-lt"/>
              </a:defRPr>
            </a:lvl1pPr>
            <a:lvl2pPr indent="-355191">
              <a:buClr>
                <a:srgbClr val="AE1022"/>
              </a:buClr>
              <a:buFont typeface="Arial" panose="020B0604020202020204" pitchFamily="34" charset="0"/>
              <a:buChar char="•"/>
              <a:defRPr>
                <a:latin typeface="+mn-lt"/>
              </a:defRPr>
            </a:lvl2pPr>
            <a:lvl3pPr indent="-355191">
              <a:buClr>
                <a:srgbClr val="AE1022"/>
              </a:buClr>
              <a:buFont typeface="Arial" panose="020B0604020202020204" pitchFamily="34" charset="0"/>
              <a:buChar char="•"/>
              <a:defRPr>
                <a:latin typeface="+mn-lt"/>
              </a:defRPr>
            </a:lvl3pPr>
            <a:lvl4pPr indent="-355191">
              <a:buClr>
                <a:srgbClr val="AE1022"/>
              </a:buClr>
              <a:buFont typeface="Arial" panose="020B0604020202020204" pitchFamily="34" charset="0"/>
              <a:buChar char="•"/>
              <a:defRPr>
                <a:latin typeface="+mn-lt"/>
              </a:defRPr>
            </a:lvl4pPr>
            <a:lvl5pPr indent="-355191">
              <a:buClr>
                <a:srgbClr val="AE1022"/>
              </a:buClr>
              <a:buFont typeface="Arial" panose="020B0604020202020204" pitchFamily="34" charset="0"/>
              <a:buChar cha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60062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4603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B23183-E551-954D-8EEC-A119D0B2FE34}"/>
              </a:ext>
            </a:extLst>
          </p:cNvPr>
          <p:cNvSpPr/>
          <p:nvPr userDrawn="1"/>
        </p:nvSpPr>
        <p:spPr>
          <a:xfrm>
            <a:off x="0" y="6080874"/>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Footer of your presentation</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623889" y="590462"/>
            <a:ext cx="10333039" cy="778668"/>
          </a:xfrm>
        </p:spPr>
        <p:txBody>
          <a:bodyPr/>
          <a:lstStyle>
            <a:lvl1pPr>
              <a:defRPr/>
            </a:lvl1pPr>
          </a:lstStyle>
          <a:p>
            <a:r>
              <a:rPr lang="fr-FR" err="1"/>
              <a:t>Title</a:t>
            </a:r>
            <a:r>
              <a:rPr lang="fr-FR"/>
              <a:t> slide in one or </a:t>
            </a:r>
            <a:r>
              <a:rPr lang="fr-FR" err="1"/>
              <a:t>two</a:t>
            </a:r>
            <a:r>
              <a:rPr lang="fr-FR"/>
              <a:t> </a:t>
            </a:r>
            <a:r>
              <a:rPr lang="fr-FR" err="1"/>
              <a:t>lines</a:t>
            </a:r>
            <a:br>
              <a:rPr lang="fr-FR"/>
            </a:br>
            <a:r>
              <a:rPr lang="fr-FR"/>
              <a:t>(Century Gothic 26 pt)</a:t>
            </a:r>
          </a:p>
        </p:txBody>
      </p:sp>
      <p:sp>
        <p:nvSpPr>
          <p:cNvPr id="12" name="Espace réservé du texte 2">
            <a:extLst>
              <a:ext uri="{FF2B5EF4-FFF2-40B4-BE49-F238E27FC236}">
                <a16:creationId xmlns:a16="http://schemas.microsoft.com/office/drawing/2014/main" id="{0B6B17B4-FF07-D449-864A-2C752471F0FC}"/>
              </a:ext>
            </a:extLst>
          </p:cNvPr>
          <p:cNvSpPr>
            <a:spLocks noGrp="1"/>
          </p:cNvSpPr>
          <p:nvPr>
            <p:ph idx="1"/>
          </p:nvPr>
        </p:nvSpPr>
        <p:spPr>
          <a:xfrm>
            <a:off x="623889" y="1667581"/>
            <a:ext cx="10333039" cy="4037761"/>
          </a:xfrm>
          <a:prstGeom prst="rect">
            <a:avLst/>
          </a:prstGeom>
        </p:spPr>
        <p:txBody>
          <a:bodyPr vert="horz" lIns="0" tIns="0" rIns="0" bIns="0" rtlCol="0">
            <a:noAutofit/>
          </a:bodyPr>
          <a:lstStyle/>
          <a:p>
            <a:pPr lvl="0"/>
            <a:r>
              <a:rPr lang="fr-FR"/>
              <a:t>Cliquez pour modifier les styles du texte du masque</a:t>
            </a:r>
          </a:p>
        </p:txBody>
      </p:sp>
      <p:pic>
        <p:nvPicPr>
          <p:cNvPr id="8" name="Image 7">
            <a:extLst>
              <a:ext uri="{FF2B5EF4-FFF2-40B4-BE49-F238E27FC236}">
                <a16:creationId xmlns:a16="http://schemas.microsoft.com/office/drawing/2014/main" id="{4E7BF662-1D9C-4F4E-8F6E-E9EB42137B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1" y="6250323"/>
            <a:ext cx="1319260" cy="410400"/>
          </a:xfrm>
          <a:prstGeom prst="rect">
            <a:avLst/>
          </a:prstGeom>
        </p:spPr>
      </p:pic>
    </p:spTree>
    <p:extLst>
      <p:ext uri="{BB962C8B-B14F-4D97-AF65-F5344CB8AC3E}">
        <p14:creationId xmlns:p14="http://schemas.microsoft.com/office/powerpoint/2010/main" val="27622278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CSR LIGHT BLU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3513-8431-ED26-D584-E94FAFD0F6D0}"/>
              </a:ext>
            </a:extLst>
          </p:cNvPr>
          <p:cNvSpPr>
            <a:spLocks noGrp="1"/>
          </p:cNvSpPr>
          <p:nvPr>
            <p:ph type="title"/>
          </p:nvPr>
        </p:nvSpPr>
        <p:spPr>
          <a:xfrm>
            <a:off x="623889" y="663179"/>
            <a:ext cx="10944225" cy="778668"/>
          </a:xfrm>
        </p:spPr>
        <p:txBody>
          <a:bodyPr/>
          <a:lstStyle>
            <a:lvl1pPr>
              <a:lnSpc>
                <a:spcPts val="4000"/>
              </a:lnSpc>
              <a:defRPr sz="3600"/>
            </a:lvl1pPr>
          </a:lstStyle>
          <a:p>
            <a:r>
              <a:rPr lang="en-GB"/>
              <a:t>Click to edit Master title style</a:t>
            </a:r>
            <a:endParaRPr lang="en-DK"/>
          </a:p>
        </p:txBody>
      </p:sp>
      <p:sp>
        <p:nvSpPr>
          <p:cNvPr id="7" name="Rectangle 6">
            <a:extLst>
              <a:ext uri="{FF2B5EF4-FFF2-40B4-BE49-F238E27FC236}">
                <a16:creationId xmlns:a16="http://schemas.microsoft.com/office/drawing/2014/main" id="{FD5DE56B-0822-606D-73A4-6BE84EE6751E}"/>
              </a:ext>
            </a:extLst>
          </p:cNvPr>
          <p:cNvSpPr/>
          <p:nvPr userDrawn="1"/>
        </p:nvSpPr>
        <p:spPr>
          <a:xfrm>
            <a:off x="0" y="6080874"/>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a:t> </a:t>
            </a:r>
          </a:p>
        </p:txBody>
      </p:sp>
      <p:sp>
        <p:nvSpPr>
          <p:cNvPr id="8" name="Espace réservé du pied de page 4">
            <a:extLst>
              <a:ext uri="{FF2B5EF4-FFF2-40B4-BE49-F238E27FC236}">
                <a16:creationId xmlns:a16="http://schemas.microsoft.com/office/drawing/2014/main" id="{9F2DB43D-550F-2007-1155-55E51D961616}"/>
              </a:ext>
            </a:extLst>
          </p:cNvPr>
          <p:cNvSpPr>
            <a:spLocks noGrp="1"/>
          </p:cNvSpPr>
          <p:nvPr>
            <p:ph type="ftr" sz="quarter" idx="11"/>
          </p:nvPr>
        </p:nvSpPr>
        <p:spPr>
          <a:xfrm>
            <a:off x="1095375" y="6285660"/>
            <a:ext cx="4114800" cy="365125"/>
          </a:xfrm>
        </p:spPr>
        <p:txBody>
          <a:bodyPr/>
          <a:lstStyle>
            <a:lvl1pPr>
              <a:defRPr/>
            </a:lvl1pPr>
          </a:lstStyle>
          <a:p>
            <a:r>
              <a:rPr lang="fr-FR"/>
              <a:t>DOING BUSINESS RESPONSIBLY</a:t>
            </a:r>
          </a:p>
        </p:txBody>
      </p:sp>
      <p:sp>
        <p:nvSpPr>
          <p:cNvPr id="9" name="Espace réservé du numéro de diapositive 5">
            <a:extLst>
              <a:ext uri="{FF2B5EF4-FFF2-40B4-BE49-F238E27FC236}">
                <a16:creationId xmlns:a16="http://schemas.microsoft.com/office/drawing/2014/main" id="{1E07C747-A7A3-FA16-589E-1ADE0A13F60C}"/>
              </a:ext>
            </a:extLst>
          </p:cNvPr>
          <p:cNvSpPr>
            <a:spLocks noGrp="1"/>
          </p:cNvSpPr>
          <p:nvPr>
            <p:ph type="sldNum" sz="quarter" idx="12"/>
          </p:nvPr>
        </p:nvSpPr>
        <p:spPr>
          <a:xfrm>
            <a:off x="623889" y="6292011"/>
            <a:ext cx="411956" cy="365125"/>
          </a:xfrm>
        </p:spPr>
        <p:txBody>
          <a:bodyPr/>
          <a:lstStyle/>
          <a:p>
            <a:fld id="{151E75B2-1F5F-104D-81CC-0E99E60AEADE}" type="slidenum">
              <a:rPr lang="fr-FR" smtClean="0"/>
              <a:t>‹#›</a:t>
            </a:fld>
            <a:endParaRPr lang="fr-FR"/>
          </a:p>
        </p:txBody>
      </p:sp>
      <p:pic>
        <p:nvPicPr>
          <p:cNvPr id="10" name="Image 10">
            <a:extLst>
              <a:ext uri="{FF2B5EF4-FFF2-40B4-BE49-F238E27FC236}">
                <a16:creationId xmlns:a16="http://schemas.microsoft.com/office/drawing/2014/main" id="{4E7CC0F0-463F-FB6C-E9B2-6607C6FEF2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1" y="6250323"/>
            <a:ext cx="1319260" cy="410400"/>
          </a:xfrm>
          <a:prstGeom prst="rect">
            <a:avLst/>
          </a:prstGeom>
        </p:spPr>
      </p:pic>
    </p:spTree>
    <p:extLst>
      <p:ext uri="{BB962C8B-B14F-4D97-AF65-F5344CB8AC3E}">
        <p14:creationId xmlns:p14="http://schemas.microsoft.com/office/powerpoint/2010/main" val="1372116820"/>
      </p:ext>
    </p:extLst>
  </p:cSld>
  <p:clrMapOvr>
    <a:masterClrMapping/>
  </p:clrMapOvr>
  <p:extLst>
    <p:ext uri="{DCECCB84-F9BA-43D5-87BE-67443E8EF086}">
      <p15:sldGuideLst xmlns:p15="http://schemas.microsoft.com/office/powerpoint/2012/main">
        <p15:guide id="1" orient="horz" pos="650">
          <p15:clr>
            <a:srgbClr val="FBAE40"/>
          </p15:clr>
        </p15:guide>
        <p15:guide id="2" orient="horz" pos="9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SR COVER _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D923CC7-CB50-6BC1-9B09-B00366A94F2A}"/>
              </a:ext>
            </a:extLst>
          </p:cNvPr>
          <p:cNvSpPr>
            <a:spLocks noGrp="1"/>
          </p:cNvSpPr>
          <p:nvPr>
            <p:ph type="pic" sz="quarter" idx="12" hasCustomPrompt="1"/>
          </p:nvPr>
        </p:nvSpPr>
        <p:spPr>
          <a:xfrm>
            <a:off x="0" y="0"/>
            <a:ext cx="12192000" cy="6858000"/>
          </a:xfrm>
        </p:spPr>
        <p:txBody>
          <a:bodyPr tIns="251999"/>
          <a:lstStyle>
            <a:lvl1pPr marL="0" indent="0" algn="ctr">
              <a:buNone/>
              <a:defRPr/>
            </a:lvl1pPr>
          </a:lstStyle>
          <a:p>
            <a:r>
              <a:rPr lang="en-DK"/>
              <a:t>Click to add picture</a:t>
            </a:r>
          </a:p>
        </p:txBody>
      </p:sp>
      <p:pic>
        <p:nvPicPr>
          <p:cNvPr id="5" name="Image 8">
            <a:extLst>
              <a:ext uri="{FF2B5EF4-FFF2-40B4-BE49-F238E27FC236}">
                <a16:creationId xmlns:a16="http://schemas.microsoft.com/office/drawing/2014/main" id="{96D5BBA9-507D-6F8F-229F-96E558E039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9200" y="5656416"/>
            <a:ext cx="2955119" cy="987399"/>
          </a:xfrm>
          <a:prstGeom prst="rect">
            <a:avLst/>
          </a:prstGeom>
        </p:spPr>
      </p:pic>
      <p:sp>
        <p:nvSpPr>
          <p:cNvPr id="2" name="Text Placeholder 5">
            <a:extLst>
              <a:ext uri="{FF2B5EF4-FFF2-40B4-BE49-F238E27FC236}">
                <a16:creationId xmlns:a16="http://schemas.microsoft.com/office/drawing/2014/main" id="{E7ABB74E-7F0C-BD80-E6A3-0ABA58AAE73F}"/>
              </a:ext>
            </a:extLst>
          </p:cNvPr>
          <p:cNvSpPr>
            <a:spLocks noGrp="1"/>
          </p:cNvSpPr>
          <p:nvPr>
            <p:ph type="body" sz="quarter" idx="10" hasCustomPrompt="1"/>
          </p:nvPr>
        </p:nvSpPr>
        <p:spPr>
          <a:xfrm>
            <a:off x="623888" y="1858271"/>
            <a:ext cx="7716244" cy="2231129"/>
          </a:xfrm>
        </p:spPr>
        <p:txBody>
          <a:bodyPr/>
          <a:lstStyle>
            <a:lvl1pPr marL="0" indent="0">
              <a:buNone/>
              <a:defRPr sz="7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Add title</a:t>
            </a:r>
            <a:endParaRPr lang="en-DK"/>
          </a:p>
        </p:txBody>
      </p:sp>
      <p:sp>
        <p:nvSpPr>
          <p:cNvPr id="3" name="Text Placeholder 5">
            <a:extLst>
              <a:ext uri="{FF2B5EF4-FFF2-40B4-BE49-F238E27FC236}">
                <a16:creationId xmlns:a16="http://schemas.microsoft.com/office/drawing/2014/main" id="{74104929-76CE-FEBF-23EF-38B4860352BC}"/>
              </a:ext>
            </a:extLst>
          </p:cNvPr>
          <p:cNvSpPr>
            <a:spLocks noGrp="1"/>
          </p:cNvSpPr>
          <p:nvPr>
            <p:ph type="body" sz="quarter" idx="11" hasCustomPrompt="1"/>
          </p:nvPr>
        </p:nvSpPr>
        <p:spPr>
          <a:xfrm>
            <a:off x="623888" y="4822534"/>
            <a:ext cx="5472112" cy="987399"/>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Add subtitle</a:t>
            </a:r>
            <a:endParaRPr lang="en-DK"/>
          </a:p>
        </p:txBody>
      </p:sp>
    </p:spTree>
    <p:extLst>
      <p:ext uri="{BB962C8B-B14F-4D97-AF65-F5344CB8AC3E}">
        <p14:creationId xmlns:p14="http://schemas.microsoft.com/office/powerpoint/2010/main" val="4229472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CSR COVER">
    <p:bg>
      <p:bgPr>
        <a:solidFill>
          <a:schemeClr val="accent3"/>
        </a:solidFill>
        <a:effectLst/>
      </p:bgPr>
    </p:bg>
    <p:spTree>
      <p:nvGrpSpPr>
        <p:cNvPr id="1" name=""/>
        <p:cNvGrpSpPr/>
        <p:nvPr/>
      </p:nvGrpSpPr>
      <p:grpSpPr>
        <a:xfrm>
          <a:off x="0" y="0"/>
          <a:ext cx="0" cy="0"/>
          <a:chOff x="0" y="0"/>
          <a:chExt cx="0" cy="0"/>
        </a:xfrm>
      </p:grpSpPr>
      <p:pic>
        <p:nvPicPr>
          <p:cNvPr id="5" name="Image 8">
            <a:extLst>
              <a:ext uri="{FF2B5EF4-FFF2-40B4-BE49-F238E27FC236}">
                <a16:creationId xmlns:a16="http://schemas.microsoft.com/office/drawing/2014/main" id="{96D5BBA9-507D-6F8F-229F-96E558E039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9200" y="5656416"/>
            <a:ext cx="2955119" cy="987399"/>
          </a:xfrm>
          <a:prstGeom prst="rect">
            <a:avLst/>
          </a:prstGeom>
        </p:spPr>
      </p:pic>
      <p:sp>
        <p:nvSpPr>
          <p:cNvPr id="6" name="Text Placeholder 5">
            <a:extLst>
              <a:ext uri="{FF2B5EF4-FFF2-40B4-BE49-F238E27FC236}">
                <a16:creationId xmlns:a16="http://schemas.microsoft.com/office/drawing/2014/main" id="{B174EB43-DC75-5C49-32F8-CDAEF3FF6F53}"/>
              </a:ext>
            </a:extLst>
          </p:cNvPr>
          <p:cNvSpPr>
            <a:spLocks noGrp="1"/>
          </p:cNvSpPr>
          <p:nvPr>
            <p:ph type="body" sz="quarter" idx="10" hasCustomPrompt="1"/>
          </p:nvPr>
        </p:nvSpPr>
        <p:spPr>
          <a:xfrm>
            <a:off x="623888" y="1858271"/>
            <a:ext cx="7716244" cy="2231129"/>
          </a:xfrm>
        </p:spPr>
        <p:txBody>
          <a:bodyPr/>
          <a:lstStyle>
            <a:lvl1pPr marL="0" indent="0">
              <a:buNone/>
              <a:defRPr sz="7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Add title</a:t>
            </a:r>
            <a:endParaRPr lang="en-DK"/>
          </a:p>
        </p:txBody>
      </p:sp>
      <p:sp>
        <p:nvSpPr>
          <p:cNvPr id="7" name="Text Placeholder 5">
            <a:extLst>
              <a:ext uri="{FF2B5EF4-FFF2-40B4-BE49-F238E27FC236}">
                <a16:creationId xmlns:a16="http://schemas.microsoft.com/office/drawing/2014/main" id="{C86AFE52-971B-A2F6-05C5-8968253B04AC}"/>
              </a:ext>
            </a:extLst>
          </p:cNvPr>
          <p:cNvSpPr>
            <a:spLocks noGrp="1"/>
          </p:cNvSpPr>
          <p:nvPr>
            <p:ph type="body" sz="quarter" idx="11" hasCustomPrompt="1"/>
          </p:nvPr>
        </p:nvSpPr>
        <p:spPr>
          <a:xfrm>
            <a:off x="623888" y="4822534"/>
            <a:ext cx="5472112" cy="987399"/>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Add subtitle</a:t>
            </a:r>
            <a:endParaRPr lang="en-DK"/>
          </a:p>
        </p:txBody>
      </p:sp>
    </p:spTree>
    <p:extLst>
      <p:ext uri="{BB962C8B-B14F-4D97-AF65-F5344CB8AC3E}">
        <p14:creationId xmlns:p14="http://schemas.microsoft.com/office/powerpoint/2010/main" val="33978650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SR BREAKER">
    <p:bg>
      <p:bgPr>
        <a:solidFill>
          <a:srgbClr val="F8FAFD">
            <a:alpha val="0"/>
          </a:srgb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CFA2AD-1ABE-4843-AECA-117CE310A314}"/>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DOING BUSINESS RESPONSIBLY</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4" name="ZoneTexte 3">
            <a:extLst>
              <a:ext uri="{FF2B5EF4-FFF2-40B4-BE49-F238E27FC236}">
                <a16:creationId xmlns:a16="http://schemas.microsoft.com/office/drawing/2014/main" id="{3DF9A7FA-0440-F44F-8513-5E831B3D54B5}"/>
              </a:ext>
            </a:extLst>
          </p:cNvPr>
          <p:cNvSpPr txBox="1"/>
          <p:nvPr userDrawn="1"/>
        </p:nvSpPr>
        <p:spPr>
          <a:xfrm>
            <a:off x="-2832410" y="3300761"/>
            <a:ext cx="184731" cy="369332"/>
          </a:xfrm>
          <a:prstGeom prst="rect">
            <a:avLst/>
          </a:prstGeom>
          <a:noFill/>
        </p:spPr>
        <p:txBody>
          <a:bodyPr wrap="none" rtlCol="0">
            <a:spAutoFit/>
          </a:bodyPr>
          <a:lstStyle/>
          <a:p>
            <a:endParaRPr lang="fr-FR"/>
          </a:p>
        </p:txBody>
      </p:sp>
      <p:sp>
        <p:nvSpPr>
          <p:cNvPr id="15" name="Titre 1">
            <a:extLst>
              <a:ext uri="{FF2B5EF4-FFF2-40B4-BE49-F238E27FC236}">
                <a16:creationId xmlns:a16="http://schemas.microsoft.com/office/drawing/2014/main" id="{EF524757-EECA-4F40-BDFA-B98E2898C5B2}"/>
              </a:ext>
            </a:extLst>
          </p:cNvPr>
          <p:cNvSpPr>
            <a:spLocks noGrp="1"/>
          </p:cNvSpPr>
          <p:nvPr>
            <p:ph type="ctrTitle" hasCustomPrompt="1"/>
          </p:nvPr>
        </p:nvSpPr>
        <p:spPr>
          <a:xfrm>
            <a:off x="623888" y="1052513"/>
            <a:ext cx="6555509" cy="2216622"/>
          </a:xfrm>
        </p:spPr>
        <p:txBody>
          <a:bodyPr anchor="t" anchorCtr="0"/>
          <a:lstStyle>
            <a:lvl1pPr algn="l">
              <a:lnSpc>
                <a:spcPts val="10000"/>
              </a:lnSpc>
              <a:defRPr sz="9600">
                <a:solidFill>
                  <a:schemeClr val="bg1"/>
                </a:solidFill>
              </a:defRPr>
            </a:lvl1pPr>
          </a:lstStyle>
          <a:p>
            <a:r>
              <a:rPr lang="fr-FR" err="1"/>
              <a:t>Title</a:t>
            </a:r>
            <a:endParaRPr lang="fr-FR"/>
          </a:p>
        </p:txBody>
      </p:sp>
      <p:pic>
        <p:nvPicPr>
          <p:cNvPr id="13" name="Image 12">
            <a:extLst>
              <a:ext uri="{FF2B5EF4-FFF2-40B4-BE49-F238E27FC236}">
                <a16:creationId xmlns:a16="http://schemas.microsoft.com/office/drawing/2014/main" id="{7806E402-E093-7742-9CCD-8110807F13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7096258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SR AFTER BREAKER">
    <p:bg>
      <p:bgPr>
        <a:solidFill>
          <a:schemeClr val="accent3"/>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CFA2AD-1ABE-4843-AECA-117CE310A314}"/>
              </a:ext>
            </a:extLst>
          </p:cNvPr>
          <p:cNvSpPr/>
          <p:nvPr userDrawn="1"/>
        </p:nvSpPr>
        <p:spPr>
          <a:xfrm>
            <a:off x="0" y="6080872"/>
            <a:ext cx="12192000" cy="787399"/>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r>
              <a:rPr lang="fr-FR"/>
              <a:t>DOING BUSINESS RESPONSIBLY</a:t>
            </a:r>
          </a:p>
        </p:txBody>
      </p:sp>
      <p:sp>
        <p:nvSpPr>
          <p:cNvPr id="6" name="Espace réservé du numéro de diapositive 5">
            <a:extLst>
              <a:ext uri="{FF2B5EF4-FFF2-40B4-BE49-F238E27FC236}">
                <a16:creationId xmlns:a16="http://schemas.microsoft.com/office/drawing/2014/main" id="{4190302B-71B2-D643-89C5-EA6AB80F65F1}"/>
              </a:ext>
            </a:extLst>
          </p:cNvPr>
          <p:cNvSpPr>
            <a:spLocks noGrp="1"/>
          </p:cNvSpPr>
          <p:nvPr>
            <p:ph type="sldNum" sz="quarter" idx="12"/>
          </p:nvPr>
        </p:nvSpPr>
        <p:spPr/>
        <p:txBody>
          <a:bodyPr/>
          <a:lstStyle/>
          <a:p>
            <a:fld id="{151E75B2-1F5F-104D-81CC-0E99E60AEADE}" type="slidenum">
              <a:rPr lang="fr-FR" smtClean="0"/>
              <a:t>‹#›</a:t>
            </a:fld>
            <a:endParaRPr lang="fr-FR"/>
          </a:p>
        </p:txBody>
      </p:sp>
      <p:sp>
        <p:nvSpPr>
          <p:cNvPr id="4" name="ZoneTexte 3">
            <a:extLst>
              <a:ext uri="{FF2B5EF4-FFF2-40B4-BE49-F238E27FC236}">
                <a16:creationId xmlns:a16="http://schemas.microsoft.com/office/drawing/2014/main" id="{3DF9A7FA-0440-F44F-8513-5E831B3D54B5}"/>
              </a:ext>
            </a:extLst>
          </p:cNvPr>
          <p:cNvSpPr txBox="1"/>
          <p:nvPr userDrawn="1"/>
        </p:nvSpPr>
        <p:spPr>
          <a:xfrm>
            <a:off x="-2832410" y="3300761"/>
            <a:ext cx="184731" cy="369332"/>
          </a:xfrm>
          <a:prstGeom prst="rect">
            <a:avLst/>
          </a:prstGeom>
          <a:noFill/>
        </p:spPr>
        <p:txBody>
          <a:bodyPr wrap="none" rtlCol="0">
            <a:spAutoFit/>
          </a:bodyPr>
          <a:lstStyle/>
          <a:p>
            <a:endParaRPr lang="fr-FR"/>
          </a:p>
        </p:txBody>
      </p:sp>
      <p:sp>
        <p:nvSpPr>
          <p:cNvPr id="15" name="Titre 1">
            <a:extLst>
              <a:ext uri="{FF2B5EF4-FFF2-40B4-BE49-F238E27FC236}">
                <a16:creationId xmlns:a16="http://schemas.microsoft.com/office/drawing/2014/main" id="{EF524757-EECA-4F40-BDFA-B98E2898C5B2}"/>
              </a:ext>
            </a:extLst>
          </p:cNvPr>
          <p:cNvSpPr>
            <a:spLocks noGrp="1"/>
          </p:cNvSpPr>
          <p:nvPr>
            <p:ph type="ctrTitle" hasCustomPrompt="1"/>
          </p:nvPr>
        </p:nvSpPr>
        <p:spPr>
          <a:xfrm>
            <a:off x="623888" y="1052513"/>
            <a:ext cx="5055663" cy="697726"/>
          </a:xfrm>
        </p:spPr>
        <p:txBody>
          <a:bodyPr anchor="t" anchorCtr="0"/>
          <a:lstStyle>
            <a:lvl1pPr algn="l">
              <a:lnSpc>
                <a:spcPts val="5200"/>
              </a:lnSpc>
              <a:defRPr sz="3600">
                <a:solidFill>
                  <a:schemeClr val="bg1"/>
                </a:solidFill>
              </a:defRPr>
            </a:lvl1pPr>
          </a:lstStyle>
          <a:p>
            <a:r>
              <a:rPr lang="fr-FR" err="1"/>
              <a:t>Add</a:t>
            </a:r>
            <a:r>
              <a:rPr lang="fr-FR"/>
              <a:t> </a:t>
            </a:r>
            <a:r>
              <a:rPr lang="fr-FR" err="1"/>
              <a:t>title</a:t>
            </a:r>
            <a:endParaRPr lang="fr-FR"/>
          </a:p>
        </p:txBody>
      </p:sp>
      <p:sp>
        <p:nvSpPr>
          <p:cNvPr id="16" name="Sous-titre 2">
            <a:extLst>
              <a:ext uri="{FF2B5EF4-FFF2-40B4-BE49-F238E27FC236}">
                <a16:creationId xmlns:a16="http://schemas.microsoft.com/office/drawing/2014/main" id="{033CB210-9BD8-FE41-814C-A05022289283}"/>
              </a:ext>
            </a:extLst>
          </p:cNvPr>
          <p:cNvSpPr>
            <a:spLocks noGrp="1"/>
          </p:cNvSpPr>
          <p:nvPr>
            <p:ph type="subTitle" idx="1" hasCustomPrompt="1"/>
          </p:nvPr>
        </p:nvSpPr>
        <p:spPr>
          <a:xfrm>
            <a:off x="650014" y="2320639"/>
            <a:ext cx="5055663" cy="1655762"/>
          </a:xfrm>
          <a:prstGeom prst="rect">
            <a:avLst/>
          </a:prstGeom>
        </p:spPr>
        <p:txBody>
          <a:bodyPr/>
          <a:lstStyle>
            <a:lvl1pPr marL="0" indent="0" algn="l">
              <a:lnSpc>
                <a:spcPct val="100000"/>
              </a:lnSpc>
              <a:spcBef>
                <a:spcPts val="0"/>
              </a:spcBef>
              <a:buFont typeface="Arial" panose="020B0604020202020204" pitchFamily="34" charset="0"/>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Add</a:t>
            </a:r>
            <a:r>
              <a:rPr lang="fr-FR"/>
              <a:t> </a:t>
            </a:r>
            <a:r>
              <a:rPr lang="fr-FR" err="1"/>
              <a:t>text</a:t>
            </a:r>
            <a:endParaRPr lang="fr-FR"/>
          </a:p>
        </p:txBody>
      </p:sp>
      <p:pic>
        <p:nvPicPr>
          <p:cNvPr id="13" name="Image 12">
            <a:extLst>
              <a:ext uri="{FF2B5EF4-FFF2-40B4-BE49-F238E27FC236}">
                <a16:creationId xmlns:a16="http://schemas.microsoft.com/office/drawing/2014/main" id="{7806E402-E093-7742-9CCD-8110807F13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850" y="6250322"/>
            <a:ext cx="1319260" cy="410400"/>
          </a:xfrm>
          <a:prstGeom prst="rect">
            <a:avLst/>
          </a:prstGeom>
        </p:spPr>
      </p:pic>
    </p:spTree>
    <p:extLst>
      <p:ext uri="{BB962C8B-B14F-4D97-AF65-F5344CB8AC3E}">
        <p14:creationId xmlns:p14="http://schemas.microsoft.com/office/powerpoint/2010/main" val="2509786510"/>
      </p:ext>
    </p:extLst>
  </p:cSld>
  <p:clrMapOvr>
    <a:masterClrMapping/>
  </p:clrMapOvr>
  <p:extLst>
    <p:ext uri="{DCECCB84-F9BA-43D5-87BE-67443E8EF086}">
      <p15:sldGuideLst xmlns:p15="http://schemas.microsoft.com/office/powerpoint/2012/main">
        <p15:guide id="1" pos="443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42.xml"/><Relationship Id="rId7"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heme" Target="../theme/theme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6.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image" Target="../media/image2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26" Type="http://schemas.openxmlformats.org/officeDocument/2006/relationships/slideLayout" Target="../slideLayouts/slideLayout121.xml"/><Relationship Id="rId3" Type="http://schemas.openxmlformats.org/officeDocument/2006/relationships/slideLayout" Target="../slideLayouts/slideLayout98.xml"/><Relationship Id="rId21" Type="http://schemas.openxmlformats.org/officeDocument/2006/relationships/slideLayout" Target="../slideLayouts/slideLayout116.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5" Type="http://schemas.openxmlformats.org/officeDocument/2006/relationships/slideLayout" Target="../slideLayouts/slideLayout120.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slideLayout" Target="../slideLayouts/slideLayout115.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24" Type="http://schemas.openxmlformats.org/officeDocument/2006/relationships/slideLayout" Target="../slideLayouts/slideLayout119.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23" Type="http://schemas.openxmlformats.org/officeDocument/2006/relationships/slideLayout" Target="../slideLayouts/slideLayout118.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slideLayout" Target="../slideLayouts/slideLayout117.xml"/><Relationship Id="rId27"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AFD">
            <a:alpha val="0"/>
          </a:srgb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75D91FB-C3B1-E947-8875-617A24F14EAB}"/>
              </a:ext>
            </a:extLst>
          </p:cNvPr>
          <p:cNvSpPr>
            <a:spLocks noGrp="1"/>
          </p:cNvSpPr>
          <p:nvPr>
            <p:ph type="title"/>
          </p:nvPr>
        </p:nvSpPr>
        <p:spPr>
          <a:xfrm>
            <a:off x="623888" y="753950"/>
            <a:ext cx="10944225" cy="778668"/>
          </a:xfrm>
          <a:prstGeom prst="rect">
            <a:avLst/>
          </a:prstGeom>
        </p:spPr>
        <p:txBody>
          <a:bodyPr vert="horz" lIns="0" tIns="0" rIns="0" bIns="0" rtlCol="0" anchor="t" anchorCtr="0">
            <a:noAutofit/>
          </a:bodyPr>
          <a:lstStyle/>
          <a:p>
            <a:r>
              <a:rPr lang="fr-FR" err="1"/>
              <a:t>Title</a:t>
            </a:r>
            <a:r>
              <a:rPr lang="fr-FR"/>
              <a:t> of </a:t>
            </a:r>
            <a:r>
              <a:rPr lang="fr-FR" err="1"/>
              <a:t>your</a:t>
            </a:r>
            <a:r>
              <a:rPr lang="fr-FR"/>
              <a:t> </a:t>
            </a:r>
            <a:r>
              <a:rPr lang="fr-FR" err="1"/>
              <a:t>presentation</a:t>
            </a:r>
            <a:br>
              <a:rPr lang="fr-FR"/>
            </a:br>
            <a:r>
              <a:rPr lang="fr-FR"/>
              <a:t>in few </a:t>
            </a:r>
            <a:r>
              <a:rPr lang="fr-FR" err="1"/>
              <a:t>lines</a:t>
            </a:r>
            <a:r>
              <a:rPr lang="fr-FR"/>
              <a:t> (Century Gothic Bold 32 pt) </a:t>
            </a:r>
          </a:p>
        </p:txBody>
      </p:sp>
      <p:sp>
        <p:nvSpPr>
          <p:cNvPr id="3" name="Espace réservé du texte 2">
            <a:extLst>
              <a:ext uri="{FF2B5EF4-FFF2-40B4-BE49-F238E27FC236}">
                <a16:creationId xmlns:a16="http://schemas.microsoft.com/office/drawing/2014/main" id="{62CD5419-8635-6746-8267-5797256E5467}"/>
              </a:ext>
            </a:extLst>
          </p:cNvPr>
          <p:cNvSpPr>
            <a:spLocks noGrp="1"/>
          </p:cNvSpPr>
          <p:nvPr>
            <p:ph type="body" idx="1"/>
          </p:nvPr>
        </p:nvSpPr>
        <p:spPr>
          <a:xfrm>
            <a:off x="623888" y="1825625"/>
            <a:ext cx="10944225" cy="4239419"/>
          </a:xfrm>
          <a:prstGeom prst="rect">
            <a:avLst/>
          </a:prstGeom>
        </p:spPr>
        <p:txBody>
          <a:bodyPr vert="horz" lIns="0" tIns="0" rIns="0" bIns="0" rtlCol="0">
            <a:noAutofit/>
          </a:bodyPr>
          <a:lstStyle/>
          <a:p>
            <a:r>
              <a:rPr lang="fr-FR" err="1"/>
              <a:t>Level</a:t>
            </a:r>
            <a:r>
              <a:rPr lang="fr-FR"/>
              <a:t> 1 </a:t>
            </a:r>
            <a:r>
              <a:rPr lang="fr-FR" err="1"/>
              <a:t>with</a:t>
            </a:r>
            <a:r>
              <a:rPr lang="fr-FR"/>
              <a:t> round </a:t>
            </a:r>
            <a:r>
              <a:rPr lang="fr-FR" err="1"/>
              <a:t>bullet</a:t>
            </a:r>
            <a:r>
              <a:rPr lang="fr-FR"/>
              <a:t> point </a:t>
            </a:r>
            <a:br>
              <a:rPr lang="fr-FR"/>
            </a:br>
            <a:r>
              <a:rPr lang="fr-FR"/>
              <a:t>(Century Gothic 20 pt)</a:t>
            </a:r>
          </a:p>
          <a:p>
            <a:pPr lvl="1"/>
            <a:r>
              <a:rPr lang="fr-FR" err="1"/>
              <a:t>Level</a:t>
            </a:r>
            <a:r>
              <a:rPr lang="fr-FR"/>
              <a:t> 2 </a:t>
            </a:r>
            <a:r>
              <a:rPr lang="fr-FR" err="1"/>
              <a:t>with</a:t>
            </a:r>
            <a:r>
              <a:rPr lang="fr-FR"/>
              <a:t> </a:t>
            </a:r>
            <a:r>
              <a:rPr lang="fr-FR" err="1"/>
              <a:t>dash</a:t>
            </a:r>
            <a:r>
              <a:rPr lang="fr-FR"/>
              <a:t> </a:t>
            </a:r>
            <a:r>
              <a:rPr lang="fr-FR" err="1"/>
              <a:t>bullet</a:t>
            </a:r>
            <a:r>
              <a:rPr lang="fr-FR"/>
              <a:t> point (Century Gothic 18 pt) </a:t>
            </a:r>
          </a:p>
          <a:p>
            <a:pPr lvl="2"/>
            <a:r>
              <a:rPr lang="fr-FR" err="1"/>
              <a:t>Level</a:t>
            </a:r>
            <a:r>
              <a:rPr lang="fr-FR"/>
              <a:t> 3 </a:t>
            </a:r>
            <a:r>
              <a:rPr lang="fr-FR" err="1"/>
              <a:t>with</a:t>
            </a:r>
            <a:r>
              <a:rPr lang="fr-FR"/>
              <a:t> </a:t>
            </a:r>
            <a:r>
              <a:rPr lang="fr-FR" err="1"/>
              <a:t>roubd</a:t>
            </a:r>
            <a:r>
              <a:rPr lang="fr-FR"/>
              <a:t> </a:t>
            </a:r>
            <a:r>
              <a:rPr lang="fr-FR" err="1"/>
              <a:t>bullet</a:t>
            </a:r>
            <a:r>
              <a:rPr lang="fr-FR"/>
              <a:t> point (</a:t>
            </a:r>
            <a:r>
              <a:rPr lang="fr-FR" err="1"/>
              <a:t>century</a:t>
            </a:r>
            <a:r>
              <a:rPr lang="fr-FR"/>
              <a:t> Gothic 16 pt)</a:t>
            </a:r>
          </a:p>
          <a:p>
            <a:pPr lvl="3"/>
            <a:r>
              <a:rPr lang="fr-FR" err="1"/>
              <a:t>Level</a:t>
            </a:r>
            <a:r>
              <a:rPr lang="fr-FR"/>
              <a:t> 4 </a:t>
            </a:r>
            <a:r>
              <a:rPr lang="fr-FR" err="1"/>
              <a:t>with</a:t>
            </a:r>
            <a:r>
              <a:rPr lang="fr-FR"/>
              <a:t> </a:t>
            </a:r>
            <a:r>
              <a:rPr lang="fr-FR" err="1"/>
              <a:t>dash</a:t>
            </a:r>
            <a:r>
              <a:rPr lang="fr-FR"/>
              <a:t> </a:t>
            </a:r>
            <a:r>
              <a:rPr lang="fr-FR" err="1"/>
              <a:t>bullet</a:t>
            </a:r>
            <a:r>
              <a:rPr lang="fr-FR"/>
              <a:t> point (Century Gothic 14 pt)</a:t>
            </a:r>
          </a:p>
          <a:p>
            <a:pPr lvl="4"/>
            <a:r>
              <a:rPr lang="fr-FR"/>
              <a:t>Body </a:t>
            </a:r>
            <a:r>
              <a:rPr lang="fr-FR" err="1"/>
              <a:t>text</a:t>
            </a:r>
            <a:r>
              <a:rPr lang="fr-FR"/>
              <a:t> (Century Gothic 12 pt)</a:t>
            </a:r>
          </a:p>
        </p:txBody>
      </p:sp>
      <p:sp>
        <p:nvSpPr>
          <p:cNvPr id="5" name="Espace réservé du pied de page 4">
            <a:extLst>
              <a:ext uri="{FF2B5EF4-FFF2-40B4-BE49-F238E27FC236}">
                <a16:creationId xmlns:a16="http://schemas.microsoft.com/office/drawing/2014/main" id="{D610B9B7-1681-AC45-B161-655CBDE4BD50}"/>
              </a:ext>
            </a:extLst>
          </p:cNvPr>
          <p:cNvSpPr>
            <a:spLocks noGrp="1"/>
          </p:cNvSpPr>
          <p:nvPr>
            <p:ph type="ftr" sz="quarter" idx="3"/>
          </p:nvPr>
        </p:nvSpPr>
        <p:spPr>
          <a:xfrm>
            <a:off x="1095375" y="6285660"/>
            <a:ext cx="4114800" cy="365125"/>
          </a:xfrm>
          <a:prstGeom prst="rect">
            <a:avLst/>
          </a:prstGeom>
        </p:spPr>
        <p:txBody>
          <a:bodyPr vert="horz" lIns="0" tIns="0" rIns="0" bIns="0" rtlCol="0" anchor="ctr"/>
          <a:lstStyle>
            <a:lvl1pPr algn="l">
              <a:defRPr sz="1300" b="1" i="0">
                <a:solidFill>
                  <a:schemeClr val="accent1"/>
                </a:solidFill>
                <a:latin typeface="Century Gothic" panose="020B0502020202020204" pitchFamily="34" charset="0"/>
              </a:defRPr>
            </a:lvl1pPr>
          </a:lstStyle>
          <a:p>
            <a:r>
              <a:rPr lang="fr-FR"/>
              <a:t>Footer of your presentation</a:t>
            </a:r>
          </a:p>
        </p:txBody>
      </p:sp>
      <p:sp>
        <p:nvSpPr>
          <p:cNvPr id="6" name="Espace réservé du numéro de diapositive 5">
            <a:extLst>
              <a:ext uri="{FF2B5EF4-FFF2-40B4-BE49-F238E27FC236}">
                <a16:creationId xmlns:a16="http://schemas.microsoft.com/office/drawing/2014/main" id="{6444D1E6-A1FF-9A49-BD7C-267FB60C1A3E}"/>
              </a:ext>
            </a:extLst>
          </p:cNvPr>
          <p:cNvSpPr>
            <a:spLocks noGrp="1"/>
          </p:cNvSpPr>
          <p:nvPr>
            <p:ph type="sldNum" sz="quarter" idx="4"/>
          </p:nvPr>
        </p:nvSpPr>
        <p:spPr>
          <a:xfrm>
            <a:off x="623888" y="6292010"/>
            <a:ext cx="411956" cy="365125"/>
          </a:xfrm>
          <a:prstGeom prst="rect">
            <a:avLst/>
          </a:prstGeom>
        </p:spPr>
        <p:txBody>
          <a:bodyPr vert="horz" lIns="0" tIns="0" rIns="0" bIns="0" rtlCol="0" anchor="ctr"/>
          <a:lstStyle>
            <a:lvl1pPr algn="l">
              <a:defRPr sz="1200" b="1" i="0">
                <a:solidFill>
                  <a:schemeClr val="accent1"/>
                </a:solidFill>
                <a:latin typeface="Century Gothic" panose="020B0502020202020204" pitchFamily="34" charset="0"/>
              </a:defRPr>
            </a:lvl1pPr>
          </a:lstStyle>
          <a:p>
            <a:fld id="{151E75B2-1F5F-104D-81CC-0E99E60AEADE}" type="slidenum">
              <a:rPr lang="fr-FR" smtClean="0"/>
              <a:pPr/>
              <a:t>‹#›</a:t>
            </a:fld>
            <a:endParaRPr lang="fr-FR"/>
          </a:p>
        </p:txBody>
      </p:sp>
    </p:spTree>
    <p:extLst>
      <p:ext uri="{BB962C8B-B14F-4D97-AF65-F5344CB8AC3E}">
        <p14:creationId xmlns:p14="http://schemas.microsoft.com/office/powerpoint/2010/main" val="2738643587"/>
      </p:ext>
    </p:extLst>
  </p:cSld>
  <p:clrMap bg1="lt1" tx1="dk1" bg2="lt2" tx2="dk2" accent1="accent1" accent2="accent2" accent3="accent3" accent4="accent4" accent5="accent5" accent6="accent6" hlink="hlink" folHlink="folHlink"/>
  <p:sldLayoutIdLst>
    <p:sldLayoutId id="2147484526" r:id="rId1"/>
    <p:sldLayoutId id="2147484266" r:id="rId2"/>
    <p:sldLayoutId id="2147484588" r:id="rId3"/>
    <p:sldLayoutId id="2147484267" r:id="rId4"/>
    <p:sldLayoutId id="2147484589" r:id="rId5"/>
    <p:sldLayoutId id="2147485106" r:id="rId6"/>
    <p:sldLayoutId id="2147484590" r:id="rId7"/>
    <p:sldLayoutId id="2147484591" r:id="rId8"/>
    <p:sldLayoutId id="2147484576" r:id="rId9"/>
    <p:sldLayoutId id="2147484593" r:id="rId10"/>
    <p:sldLayoutId id="2147484559" r:id="rId11"/>
    <p:sldLayoutId id="2147484560" r:id="rId12"/>
    <p:sldLayoutId id="2147484900" r:id="rId13"/>
    <p:sldLayoutId id="2147484596" r:id="rId14"/>
    <p:sldLayoutId id="2147484597" r:id="rId15"/>
    <p:sldLayoutId id="2147484950" r:id="rId16"/>
    <p:sldLayoutId id="2147484897" r:id="rId17"/>
    <p:sldLayoutId id="2147484598" r:id="rId18"/>
  </p:sldLayoutIdLst>
  <p:hf hdr="0"/>
  <p:txStyles>
    <p:titleStyle>
      <a:lvl1pPr algn="l" defTabSz="914400" rtl="0" eaLnBrk="1" latinLnBrk="0" hangingPunct="1">
        <a:lnSpc>
          <a:spcPts val="3200"/>
        </a:lnSpc>
        <a:spcBef>
          <a:spcPct val="0"/>
        </a:spcBef>
        <a:buNone/>
        <a:defRPr sz="2600" b="1" i="0" kern="1200">
          <a:solidFill>
            <a:schemeClr val="accent1"/>
          </a:solidFill>
          <a:latin typeface="Century Gothic" panose="020B0502020202020204" pitchFamily="34" charset="0"/>
          <a:ea typeface="+mj-ea"/>
          <a:cs typeface="+mj-cs"/>
        </a:defRPr>
      </a:lvl1pPr>
    </p:titleStyle>
    <p:bodyStyle>
      <a:lvl1pPr marL="216000" indent="-216000" algn="l" defTabSz="914400" rtl="0" eaLnBrk="1" latinLnBrk="0" hangingPunct="1">
        <a:lnSpc>
          <a:spcPct val="100000"/>
        </a:lnSpc>
        <a:spcBef>
          <a:spcPts val="600"/>
        </a:spcBef>
        <a:buSzPct val="90000"/>
        <a:buFont typeface="Arial" panose="020B0604020202020204" pitchFamily="34" charset="0"/>
        <a:buChar char="•"/>
        <a:defRPr sz="2000" b="0" i="0" kern="1200">
          <a:solidFill>
            <a:schemeClr val="accent1"/>
          </a:solidFill>
          <a:latin typeface="Century Gothic" panose="020B0502020202020204" pitchFamily="34" charset="0"/>
          <a:ea typeface="+mn-ea"/>
          <a:cs typeface="+mn-cs"/>
        </a:defRPr>
      </a:lvl1pPr>
      <a:lvl2pPr marL="396000" indent="-180000" algn="l" defTabSz="914400" rtl="0" eaLnBrk="1" latinLnBrk="0" hangingPunct="1">
        <a:lnSpc>
          <a:spcPct val="100000"/>
        </a:lnSpc>
        <a:spcBef>
          <a:spcPts val="400"/>
        </a:spcBef>
        <a:buSzPct val="120000"/>
        <a:buFont typeface="Police système"/>
        <a:buChar char="-"/>
        <a:defRPr sz="1800" b="0" i="0" kern="1200">
          <a:solidFill>
            <a:schemeClr val="accent1"/>
          </a:solidFill>
          <a:latin typeface="Century Gothic" panose="020B0502020202020204" pitchFamily="34" charset="0"/>
          <a:ea typeface="+mn-ea"/>
          <a:cs typeface="+mn-cs"/>
        </a:defRPr>
      </a:lvl2pPr>
      <a:lvl3pPr marL="576000" indent="-180000" algn="l" defTabSz="914400" rtl="0" eaLnBrk="1" latinLnBrk="0" hangingPunct="1">
        <a:lnSpc>
          <a:spcPts val="2200"/>
        </a:lnSpc>
        <a:spcBef>
          <a:spcPts val="0"/>
        </a:spcBef>
        <a:buSzPct val="90000"/>
        <a:buFont typeface="Arial" panose="020B0604020202020204" pitchFamily="34" charset="0"/>
        <a:buChar char="•"/>
        <a:defRPr sz="1600" b="0" i="0" kern="1200">
          <a:solidFill>
            <a:schemeClr val="accent1"/>
          </a:solidFill>
          <a:latin typeface="Century Gothic" panose="020B0502020202020204" pitchFamily="34" charset="0"/>
          <a:ea typeface="+mn-ea"/>
          <a:cs typeface="+mn-cs"/>
        </a:defRPr>
      </a:lvl3pPr>
      <a:lvl4pPr marL="720000" indent="-144000" algn="l" defTabSz="914400" rtl="0" eaLnBrk="1" latinLnBrk="0" hangingPunct="1">
        <a:lnSpc>
          <a:spcPts val="2000"/>
        </a:lnSpc>
        <a:spcBef>
          <a:spcPts val="0"/>
        </a:spcBef>
        <a:buSzPct val="120000"/>
        <a:buFont typeface="Police système"/>
        <a:buChar char="-"/>
        <a:defRPr sz="1400" b="0" i="0" kern="1200">
          <a:solidFill>
            <a:schemeClr val="accent1"/>
          </a:solidFill>
          <a:latin typeface="Century Gothic" panose="020B0502020202020204" pitchFamily="34" charset="0"/>
          <a:ea typeface="+mn-ea"/>
          <a:cs typeface="+mn-cs"/>
        </a:defRPr>
      </a:lvl4pPr>
      <a:lvl5pPr marL="720000" indent="0" algn="l" defTabSz="914400" rtl="0" eaLnBrk="1" latinLnBrk="0" hangingPunct="1">
        <a:lnSpc>
          <a:spcPts val="2000"/>
        </a:lnSpc>
        <a:spcBef>
          <a:spcPts val="0"/>
        </a:spcBef>
        <a:buFont typeface="Arial" panose="020B0604020202020204" pitchFamily="34" charset="0"/>
        <a:buNone/>
        <a:defRPr sz="1200" b="0" i="0" kern="1200">
          <a:solidFill>
            <a:schemeClr val="accent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4">
          <p15:clr>
            <a:srgbClr val="F26B43"/>
          </p15:clr>
        </p15:guide>
        <p15:guide id="2" orient="horz" pos="3929">
          <p15:clr>
            <a:srgbClr val="F26B43"/>
          </p15:clr>
        </p15:guide>
        <p15:guide id="3" pos="393">
          <p15:clr>
            <a:srgbClr val="F26B43"/>
          </p15:clr>
        </p15:guide>
        <p15:guide id="4" pos="7287">
          <p15:clr>
            <a:srgbClr val="F26B43"/>
          </p15:clr>
        </p15:guide>
        <p15:guide id="5" pos="778">
          <p15:clr>
            <a:srgbClr val="F26B43"/>
          </p15:clr>
        </p15:guide>
        <p15:guide id="6" orient="horz" pos="4110">
          <p15:clr>
            <a:srgbClr val="F26B43"/>
          </p15:clr>
        </p15:guide>
        <p15:guide id="7" pos="3840">
          <p15:clr>
            <a:srgbClr val="F26B43"/>
          </p15:clr>
        </p15:guide>
        <p15:guide id="8" orient="horz" pos="3816">
          <p15:clr>
            <a:srgbClr val="F26B43"/>
          </p15:clr>
        </p15:guide>
        <p15:guide id="9" orient="horz" pos="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AFD">
            <a:alpha val="0"/>
          </a:srgb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75D91FB-C3B1-E947-8875-617A24F14EAB}"/>
              </a:ext>
            </a:extLst>
          </p:cNvPr>
          <p:cNvSpPr>
            <a:spLocks noGrp="1"/>
          </p:cNvSpPr>
          <p:nvPr>
            <p:ph type="title"/>
          </p:nvPr>
        </p:nvSpPr>
        <p:spPr>
          <a:xfrm>
            <a:off x="1235075" y="753950"/>
            <a:ext cx="10333038" cy="778668"/>
          </a:xfrm>
          <a:prstGeom prst="rect">
            <a:avLst/>
          </a:prstGeom>
        </p:spPr>
        <p:txBody>
          <a:bodyPr vert="horz" lIns="0" tIns="0" rIns="0" bIns="0" rtlCol="0" anchor="t" anchorCtr="0">
            <a:noAutofit/>
          </a:bodyPr>
          <a:lstStyle/>
          <a:p>
            <a:r>
              <a:rPr lang="fr-FR" err="1"/>
              <a:t>Title</a:t>
            </a:r>
            <a:r>
              <a:rPr lang="fr-FR"/>
              <a:t> of </a:t>
            </a:r>
            <a:r>
              <a:rPr lang="fr-FR" err="1"/>
              <a:t>your</a:t>
            </a:r>
            <a:r>
              <a:rPr lang="fr-FR"/>
              <a:t> </a:t>
            </a:r>
            <a:r>
              <a:rPr lang="fr-FR" err="1"/>
              <a:t>presentation</a:t>
            </a:r>
            <a:br>
              <a:rPr lang="fr-FR"/>
            </a:br>
            <a:r>
              <a:rPr lang="fr-FR"/>
              <a:t>in few </a:t>
            </a:r>
            <a:r>
              <a:rPr lang="fr-FR" err="1"/>
              <a:t>lines</a:t>
            </a:r>
            <a:r>
              <a:rPr lang="fr-FR"/>
              <a:t> (Century Gothic Bold 32 pt) </a:t>
            </a:r>
          </a:p>
        </p:txBody>
      </p:sp>
      <p:sp>
        <p:nvSpPr>
          <p:cNvPr id="3" name="Espace réservé du texte 2">
            <a:extLst>
              <a:ext uri="{FF2B5EF4-FFF2-40B4-BE49-F238E27FC236}">
                <a16:creationId xmlns:a16="http://schemas.microsoft.com/office/drawing/2014/main" id="{62CD5419-8635-6746-8267-5797256E5467}"/>
              </a:ext>
            </a:extLst>
          </p:cNvPr>
          <p:cNvSpPr>
            <a:spLocks noGrp="1"/>
          </p:cNvSpPr>
          <p:nvPr>
            <p:ph type="body" idx="1"/>
          </p:nvPr>
        </p:nvSpPr>
        <p:spPr>
          <a:xfrm>
            <a:off x="1235075" y="1825625"/>
            <a:ext cx="10333038" cy="4239419"/>
          </a:xfrm>
          <a:prstGeom prst="rect">
            <a:avLst/>
          </a:prstGeom>
        </p:spPr>
        <p:txBody>
          <a:bodyPr vert="horz" lIns="0" tIns="0" rIns="0" bIns="0" rtlCol="0">
            <a:noAutofit/>
          </a:bodyPr>
          <a:lstStyle/>
          <a:p>
            <a:r>
              <a:rPr lang="fr-FR" err="1"/>
              <a:t>Level</a:t>
            </a:r>
            <a:r>
              <a:rPr lang="fr-FR"/>
              <a:t> 1 </a:t>
            </a:r>
            <a:r>
              <a:rPr lang="fr-FR" err="1"/>
              <a:t>with</a:t>
            </a:r>
            <a:r>
              <a:rPr lang="fr-FR"/>
              <a:t> round </a:t>
            </a:r>
            <a:r>
              <a:rPr lang="fr-FR" err="1"/>
              <a:t>bullet</a:t>
            </a:r>
            <a:r>
              <a:rPr lang="fr-FR"/>
              <a:t> point </a:t>
            </a:r>
            <a:br>
              <a:rPr lang="fr-FR"/>
            </a:br>
            <a:r>
              <a:rPr lang="fr-FR"/>
              <a:t>(Century Gothic 20 pt)</a:t>
            </a:r>
          </a:p>
          <a:p>
            <a:pPr lvl="1"/>
            <a:r>
              <a:rPr lang="fr-FR" err="1"/>
              <a:t>Level</a:t>
            </a:r>
            <a:r>
              <a:rPr lang="fr-FR"/>
              <a:t> 2 </a:t>
            </a:r>
            <a:r>
              <a:rPr lang="fr-FR" err="1"/>
              <a:t>with</a:t>
            </a:r>
            <a:r>
              <a:rPr lang="fr-FR"/>
              <a:t> </a:t>
            </a:r>
            <a:r>
              <a:rPr lang="fr-FR" err="1"/>
              <a:t>dash</a:t>
            </a:r>
            <a:r>
              <a:rPr lang="fr-FR"/>
              <a:t> </a:t>
            </a:r>
            <a:r>
              <a:rPr lang="fr-FR" err="1"/>
              <a:t>bullet</a:t>
            </a:r>
            <a:r>
              <a:rPr lang="fr-FR"/>
              <a:t> point (Century Gothic 18 pt) </a:t>
            </a:r>
          </a:p>
          <a:p>
            <a:pPr lvl="2"/>
            <a:r>
              <a:rPr lang="fr-FR" err="1"/>
              <a:t>Level</a:t>
            </a:r>
            <a:r>
              <a:rPr lang="fr-FR"/>
              <a:t> 3 </a:t>
            </a:r>
            <a:r>
              <a:rPr lang="fr-FR" err="1"/>
              <a:t>with</a:t>
            </a:r>
            <a:r>
              <a:rPr lang="fr-FR"/>
              <a:t> </a:t>
            </a:r>
            <a:r>
              <a:rPr lang="fr-FR" err="1"/>
              <a:t>roubd</a:t>
            </a:r>
            <a:r>
              <a:rPr lang="fr-FR"/>
              <a:t> </a:t>
            </a:r>
            <a:r>
              <a:rPr lang="fr-FR" err="1"/>
              <a:t>bullet</a:t>
            </a:r>
            <a:r>
              <a:rPr lang="fr-FR"/>
              <a:t> point (</a:t>
            </a:r>
            <a:r>
              <a:rPr lang="fr-FR" err="1"/>
              <a:t>century</a:t>
            </a:r>
            <a:r>
              <a:rPr lang="fr-FR"/>
              <a:t> Gothic 16 pt)</a:t>
            </a:r>
          </a:p>
          <a:p>
            <a:pPr lvl="3"/>
            <a:r>
              <a:rPr lang="fr-FR" err="1"/>
              <a:t>Level</a:t>
            </a:r>
            <a:r>
              <a:rPr lang="fr-FR"/>
              <a:t> 4 </a:t>
            </a:r>
            <a:r>
              <a:rPr lang="fr-FR" err="1"/>
              <a:t>with</a:t>
            </a:r>
            <a:r>
              <a:rPr lang="fr-FR"/>
              <a:t> </a:t>
            </a:r>
            <a:r>
              <a:rPr lang="fr-FR" err="1"/>
              <a:t>dash</a:t>
            </a:r>
            <a:r>
              <a:rPr lang="fr-FR"/>
              <a:t> </a:t>
            </a:r>
            <a:r>
              <a:rPr lang="fr-FR" err="1"/>
              <a:t>bullet</a:t>
            </a:r>
            <a:r>
              <a:rPr lang="fr-FR"/>
              <a:t> point (Century Gothic 14 pt)</a:t>
            </a:r>
          </a:p>
          <a:p>
            <a:pPr lvl="4"/>
            <a:r>
              <a:rPr lang="fr-FR"/>
              <a:t>Body </a:t>
            </a:r>
            <a:r>
              <a:rPr lang="fr-FR" err="1"/>
              <a:t>text</a:t>
            </a:r>
            <a:r>
              <a:rPr lang="fr-FR"/>
              <a:t> (Century Gothic 12 pt)</a:t>
            </a:r>
          </a:p>
        </p:txBody>
      </p:sp>
      <p:sp>
        <p:nvSpPr>
          <p:cNvPr id="5" name="Espace réservé du pied de page 4">
            <a:extLst>
              <a:ext uri="{FF2B5EF4-FFF2-40B4-BE49-F238E27FC236}">
                <a16:creationId xmlns:a16="http://schemas.microsoft.com/office/drawing/2014/main" id="{D610B9B7-1681-AC45-B161-655CBDE4BD50}"/>
              </a:ext>
            </a:extLst>
          </p:cNvPr>
          <p:cNvSpPr>
            <a:spLocks noGrp="1"/>
          </p:cNvSpPr>
          <p:nvPr>
            <p:ph type="ftr" sz="quarter" idx="3"/>
          </p:nvPr>
        </p:nvSpPr>
        <p:spPr>
          <a:xfrm>
            <a:off x="1095375" y="6285660"/>
            <a:ext cx="4114800" cy="365125"/>
          </a:xfrm>
          <a:prstGeom prst="rect">
            <a:avLst/>
          </a:prstGeom>
        </p:spPr>
        <p:txBody>
          <a:bodyPr vert="horz" lIns="0" tIns="0" rIns="0" bIns="0" rtlCol="0" anchor="ctr"/>
          <a:lstStyle>
            <a:lvl1pPr algn="l">
              <a:defRPr sz="1050" b="0" i="0">
                <a:solidFill>
                  <a:schemeClr val="accent1"/>
                </a:solidFill>
                <a:latin typeface="Century Gothic" panose="020B0502020202020204" pitchFamily="34" charset="0"/>
              </a:defRPr>
            </a:lvl1pPr>
          </a:lstStyle>
          <a:p>
            <a:r>
              <a:rPr lang="fr-FR"/>
              <a:t>DOING BUSINESS RESPONSIBLY</a:t>
            </a:r>
          </a:p>
        </p:txBody>
      </p:sp>
      <p:sp>
        <p:nvSpPr>
          <p:cNvPr id="6" name="Espace réservé du numéro de diapositive 5">
            <a:extLst>
              <a:ext uri="{FF2B5EF4-FFF2-40B4-BE49-F238E27FC236}">
                <a16:creationId xmlns:a16="http://schemas.microsoft.com/office/drawing/2014/main" id="{6444D1E6-A1FF-9A49-BD7C-267FB60C1A3E}"/>
              </a:ext>
            </a:extLst>
          </p:cNvPr>
          <p:cNvSpPr>
            <a:spLocks noGrp="1"/>
          </p:cNvSpPr>
          <p:nvPr>
            <p:ph type="sldNum" sz="quarter" idx="4"/>
          </p:nvPr>
        </p:nvSpPr>
        <p:spPr>
          <a:xfrm>
            <a:off x="623888" y="6292010"/>
            <a:ext cx="411956" cy="365125"/>
          </a:xfrm>
          <a:prstGeom prst="rect">
            <a:avLst/>
          </a:prstGeom>
        </p:spPr>
        <p:txBody>
          <a:bodyPr vert="horz" lIns="0" tIns="0" rIns="0" bIns="0" rtlCol="0" anchor="ctr"/>
          <a:lstStyle>
            <a:lvl1pPr algn="l">
              <a:defRPr sz="1200" b="1" i="0">
                <a:solidFill>
                  <a:schemeClr val="accent1"/>
                </a:solidFill>
                <a:latin typeface="Century Gothic" panose="020B0502020202020204" pitchFamily="34" charset="0"/>
              </a:defRPr>
            </a:lvl1pPr>
          </a:lstStyle>
          <a:p>
            <a:fld id="{151E75B2-1F5F-104D-81CC-0E99E60AEADE}" type="slidenum">
              <a:rPr lang="fr-FR" smtClean="0"/>
              <a:pPr/>
              <a:t>‹#›</a:t>
            </a:fld>
            <a:endParaRPr lang="fr-FR"/>
          </a:p>
        </p:txBody>
      </p:sp>
    </p:spTree>
    <p:extLst>
      <p:ext uri="{BB962C8B-B14F-4D97-AF65-F5344CB8AC3E}">
        <p14:creationId xmlns:p14="http://schemas.microsoft.com/office/powerpoint/2010/main" val="2351851121"/>
      </p:ext>
    </p:extLst>
  </p:cSld>
  <p:clrMap bg1="lt1" tx1="dk1" bg2="lt2" tx2="dk2" accent1="accent1" accent2="accent2" accent3="accent3" accent4="accent4" accent5="accent5" accent6="accent6" hlink="hlink" folHlink="folHlink"/>
  <p:sldLayoutIdLst>
    <p:sldLayoutId id="2147484825" r:id="rId1"/>
    <p:sldLayoutId id="2147484829" r:id="rId2"/>
    <p:sldLayoutId id="2147484826" r:id="rId3"/>
    <p:sldLayoutId id="2147484824" r:id="rId4"/>
    <p:sldLayoutId id="2147484821" r:id="rId5"/>
    <p:sldLayoutId id="2147485107" r:id="rId6"/>
    <p:sldLayoutId id="2147484827" r:id="rId7"/>
    <p:sldLayoutId id="2147484828" r:id="rId8"/>
    <p:sldLayoutId id="2147484823" r:id="rId9"/>
    <p:sldLayoutId id="2147484822" r:id="rId10"/>
    <p:sldLayoutId id="2147484979" r:id="rId11"/>
    <p:sldLayoutId id="2147484830" r:id="rId12"/>
    <p:sldLayoutId id="2147484831" r:id="rId13"/>
    <p:sldLayoutId id="2147484847" r:id="rId14"/>
    <p:sldLayoutId id="2147484848" r:id="rId15"/>
    <p:sldLayoutId id="2147484849" r:id="rId16"/>
    <p:sldLayoutId id="2147485045" r:id="rId17"/>
    <p:sldLayoutId id="2147485046" r:id="rId18"/>
    <p:sldLayoutId id="2147485065" r:id="rId19"/>
    <p:sldLayoutId id="2147485090" r:id="rId20"/>
    <p:sldLayoutId id="2147485091" r:id="rId21"/>
  </p:sldLayoutIdLst>
  <p:hf hdr="0" dt="0"/>
  <p:txStyles>
    <p:titleStyle>
      <a:lvl1pPr algn="l" defTabSz="914400" rtl="0" eaLnBrk="1" latinLnBrk="0" hangingPunct="1">
        <a:lnSpc>
          <a:spcPts val="3200"/>
        </a:lnSpc>
        <a:spcBef>
          <a:spcPct val="0"/>
        </a:spcBef>
        <a:buNone/>
        <a:defRPr sz="2600" b="1" i="0" kern="1200">
          <a:solidFill>
            <a:schemeClr val="accent1"/>
          </a:solidFill>
          <a:latin typeface="Century Gothic" panose="020B0502020202020204" pitchFamily="34" charset="0"/>
          <a:ea typeface="+mj-ea"/>
          <a:cs typeface="+mj-cs"/>
        </a:defRPr>
      </a:lvl1pPr>
    </p:titleStyle>
    <p:bodyStyle>
      <a:lvl1pPr marL="216000" indent="-216000" algn="l" defTabSz="914400" rtl="0" eaLnBrk="1" latinLnBrk="0" hangingPunct="1">
        <a:lnSpc>
          <a:spcPct val="100000"/>
        </a:lnSpc>
        <a:spcBef>
          <a:spcPts val="600"/>
        </a:spcBef>
        <a:buSzPct val="90000"/>
        <a:buFont typeface="Arial" panose="020B0604020202020204" pitchFamily="34" charset="0"/>
        <a:buChar char="•"/>
        <a:defRPr sz="2000" b="0" i="0" kern="1200">
          <a:solidFill>
            <a:schemeClr val="accent1"/>
          </a:solidFill>
          <a:latin typeface="Century Gothic" panose="020B0502020202020204" pitchFamily="34" charset="0"/>
          <a:ea typeface="+mn-ea"/>
          <a:cs typeface="+mn-cs"/>
        </a:defRPr>
      </a:lvl1pPr>
      <a:lvl2pPr marL="396000" indent="-180000" algn="l" defTabSz="914400" rtl="0" eaLnBrk="1" latinLnBrk="0" hangingPunct="1">
        <a:lnSpc>
          <a:spcPct val="100000"/>
        </a:lnSpc>
        <a:spcBef>
          <a:spcPts val="400"/>
        </a:spcBef>
        <a:buSzPct val="120000"/>
        <a:buFont typeface="Police système"/>
        <a:buChar char="-"/>
        <a:defRPr sz="1800" b="0" i="0" kern="1200">
          <a:solidFill>
            <a:schemeClr val="accent1"/>
          </a:solidFill>
          <a:latin typeface="Century Gothic" panose="020B0502020202020204" pitchFamily="34" charset="0"/>
          <a:ea typeface="+mn-ea"/>
          <a:cs typeface="+mn-cs"/>
        </a:defRPr>
      </a:lvl2pPr>
      <a:lvl3pPr marL="576000" indent="-180000" algn="l" defTabSz="914400" rtl="0" eaLnBrk="1" latinLnBrk="0" hangingPunct="1">
        <a:lnSpc>
          <a:spcPts val="2200"/>
        </a:lnSpc>
        <a:spcBef>
          <a:spcPts val="0"/>
        </a:spcBef>
        <a:buSzPct val="90000"/>
        <a:buFont typeface="Arial" panose="020B0604020202020204" pitchFamily="34" charset="0"/>
        <a:buChar char="•"/>
        <a:defRPr sz="1600" b="0" i="0" kern="1200">
          <a:solidFill>
            <a:schemeClr val="accent1"/>
          </a:solidFill>
          <a:latin typeface="Century Gothic" panose="020B0502020202020204" pitchFamily="34" charset="0"/>
          <a:ea typeface="+mn-ea"/>
          <a:cs typeface="+mn-cs"/>
        </a:defRPr>
      </a:lvl3pPr>
      <a:lvl4pPr marL="720000" indent="-144000" algn="l" defTabSz="914400" rtl="0" eaLnBrk="1" latinLnBrk="0" hangingPunct="1">
        <a:lnSpc>
          <a:spcPts val="2000"/>
        </a:lnSpc>
        <a:spcBef>
          <a:spcPts val="0"/>
        </a:spcBef>
        <a:buSzPct val="120000"/>
        <a:buFont typeface="Police système"/>
        <a:buChar char="-"/>
        <a:defRPr sz="1400" b="0" i="0" kern="1200">
          <a:solidFill>
            <a:schemeClr val="accent1"/>
          </a:solidFill>
          <a:latin typeface="Century Gothic" panose="020B0502020202020204" pitchFamily="34" charset="0"/>
          <a:ea typeface="+mn-ea"/>
          <a:cs typeface="+mn-cs"/>
        </a:defRPr>
      </a:lvl4pPr>
      <a:lvl5pPr marL="720000" indent="0" algn="l" defTabSz="914400" rtl="0" eaLnBrk="1" latinLnBrk="0" hangingPunct="1">
        <a:lnSpc>
          <a:spcPts val="2000"/>
        </a:lnSpc>
        <a:spcBef>
          <a:spcPts val="0"/>
        </a:spcBef>
        <a:buFont typeface="Arial" panose="020B0604020202020204" pitchFamily="34" charset="0"/>
        <a:buNone/>
        <a:defRPr sz="1200" b="0" i="0" kern="1200">
          <a:solidFill>
            <a:schemeClr val="accent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4" userDrawn="1">
          <p15:clr>
            <a:srgbClr val="F26B43"/>
          </p15:clr>
        </p15:guide>
        <p15:guide id="2" orient="horz" pos="3929" userDrawn="1">
          <p15:clr>
            <a:srgbClr val="F26B43"/>
          </p15:clr>
        </p15:guide>
        <p15:guide id="3" pos="393" userDrawn="1">
          <p15:clr>
            <a:srgbClr val="F26B43"/>
          </p15:clr>
        </p15:guide>
        <p15:guide id="4" pos="7287" userDrawn="1">
          <p15:clr>
            <a:srgbClr val="F26B43"/>
          </p15:clr>
        </p15:guide>
        <p15:guide id="5" pos="778" userDrawn="1">
          <p15:clr>
            <a:srgbClr val="F26B43"/>
          </p15:clr>
        </p15:guide>
        <p15:guide id="6" orient="horz" pos="4110" userDrawn="1">
          <p15:clr>
            <a:srgbClr val="F26B43"/>
          </p15:clr>
        </p15:guide>
        <p15:guide id="7" pos="3840" userDrawn="1">
          <p15:clr>
            <a:srgbClr val="F26B43"/>
          </p15:clr>
        </p15:guide>
        <p15:guide id="8" orient="horz" pos="3816" userDrawn="1">
          <p15:clr>
            <a:srgbClr val="F26B43"/>
          </p15:clr>
        </p15:guide>
        <p15:guide id="9" orient="horz" pos="66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AFD">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8400" y="431800"/>
            <a:ext cx="10195200" cy="533400"/>
          </a:xfrm>
          <a:prstGeom prst="rect">
            <a:avLst/>
          </a:prstGeom>
        </p:spPr>
        <p:txBody>
          <a:bodyPr vert="horz" lIns="0" tIns="0" rIns="0" bIns="0" rtlCol="0" anchor="t" anchorCtr="0">
            <a:noAutofit/>
          </a:bodyPr>
          <a:lstStyle/>
          <a:p>
            <a:r>
              <a:rPr lang="en-US"/>
              <a:t>Click to add title</a:t>
            </a:r>
            <a:endParaRPr lang="en-GB"/>
          </a:p>
        </p:txBody>
      </p:sp>
      <p:sp>
        <p:nvSpPr>
          <p:cNvPr id="3" name="Text Placeholder 2"/>
          <p:cNvSpPr>
            <a:spLocks noGrp="1"/>
          </p:cNvSpPr>
          <p:nvPr>
            <p:ph type="body" idx="1"/>
          </p:nvPr>
        </p:nvSpPr>
        <p:spPr>
          <a:xfrm>
            <a:off x="998400" y="1330136"/>
            <a:ext cx="10195200" cy="4546799"/>
          </a:xfrm>
          <a:prstGeom prst="rect">
            <a:avLst/>
          </a:prstGeom>
        </p:spPr>
        <p:txBody>
          <a:bodyPr vert="horz" lIns="0" tIns="0" rIns="0" bIns="0" rtlCol="0" anchor="t" anchorCtr="0">
            <a:noAutofit/>
          </a:bodyPr>
          <a:lstStyle/>
          <a:p>
            <a:pPr lvl="0"/>
            <a:r>
              <a:rPr lang="en-GB"/>
              <a:t>Use Alt + Shift + right or left arrow to change text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cxnSp>
        <p:nvCxnSpPr>
          <p:cNvPr id="17" name="Straight Connector 16">
            <a:extLst>
              <a:ext uri="{FF2B5EF4-FFF2-40B4-BE49-F238E27FC236}">
                <a16:creationId xmlns:a16="http://schemas.microsoft.com/office/drawing/2014/main" id="{F024B3B3-3138-44BB-8DDD-6BDCEF24DEDC}"/>
              </a:ext>
            </a:extLst>
          </p:cNvPr>
          <p:cNvCxnSpPr>
            <a:cxnSpLocks/>
          </p:cNvCxnSpPr>
          <p:nvPr userDrawn="1"/>
        </p:nvCxnSpPr>
        <p:spPr>
          <a:xfrm>
            <a:off x="10849035" y="6266999"/>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e 6">
            <a:extLst>
              <a:ext uri="{FF2B5EF4-FFF2-40B4-BE49-F238E27FC236}">
                <a16:creationId xmlns:a16="http://schemas.microsoft.com/office/drawing/2014/main" id="{A8B2C568-38F1-6DD0-1C6D-C731F7FE112D}"/>
              </a:ext>
            </a:extLst>
          </p:cNvPr>
          <p:cNvGrpSpPr/>
          <p:nvPr userDrawn="1"/>
        </p:nvGrpSpPr>
        <p:grpSpPr>
          <a:xfrm>
            <a:off x="-1049439" y="43430"/>
            <a:ext cx="951719" cy="4585546"/>
            <a:chOff x="-1453477" y="43430"/>
            <a:chExt cx="951719" cy="4585546"/>
          </a:xfrm>
        </p:grpSpPr>
        <p:grpSp>
          <p:nvGrpSpPr>
            <p:cNvPr id="5" name="Groupe 4">
              <a:extLst>
                <a:ext uri="{FF2B5EF4-FFF2-40B4-BE49-F238E27FC236}">
                  <a16:creationId xmlns:a16="http://schemas.microsoft.com/office/drawing/2014/main" id="{4D35343D-E9D2-FDBC-7044-BBF1A22B4DB7}"/>
                </a:ext>
              </a:extLst>
            </p:cNvPr>
            <p:cNvGrpSpPr/>
            <p:nvPr userDrawn="1"/>
          </p:nvGrpSpPr>
          <p:grpSpPr>
            <a:xfrm>
              <a:off x="-1453477" y="43430"/>
              <a:ext cx="951719" cy="4287374"/>
              <a:chOff x="-1453477" y="43430"/>
              <a:chExt cx="951719" cy="4287374"/>
            </a:xfrm>
          </p:grpSpPr>
          <p:sp>
            <p:nvSpPr>
              <p:cNvPr id="32" name="TextBox 10">
                <a:extLst>
                  <a:ext uri="{FF2B5EF4-FFF2-40B4-BE49-F238E27FC236}">
                    <a16:creationId xmlns:a16="http://schemas.microsoft.com/office/drawing/2014/main" id="{51DA5D68-B196-264D-82A4-D12263707C9A}"/>
                  </a:ext>
                </a:extLst>
              </p:cNvPr>
              <p:cNvSpPr txBox="1"/>
              <p:nvPr userDrawn="1"/>
            </p:nvSpPr>
            <p:spPr>
              <a:xfrm>
                <a:off x="-1453477" y="43430"/>
                <a:ext cx="951719" cy="107722"/>
              </a:xfrm>
              <a:prstGeom prst="rect">
                <a:avLst/>
              </a:prstGeom>
              <a:noFill/>
            </p:spPr>
            <p:txBody>
              <a:bodyPr wrap="square" lIns="0" tIns="0" rIns="0" bIns="0" rtlCol="0">
                <a:spAutoFit/>
              </a:bodyPr>
              <a:lstStyle/>
              <a:p>
                <a:pPr algn="l">
                  <a:spcAft>
                    <a:spcPts val="555"/>
                  </a:spcAft>
                </a:pPr>
                <a:r>
                  <a:rPr lang="en-US" sz="700" b="0">
                    <a:solidFill>
                      <a:schemeClr val="bg2">
                        <a:lumMod val="75000"/>
                      </a:schemeClr>
                    </a:solidFill>
                  </a:rPr>
                  <a:t>Primary Colors</a:t>
                </a:r>
              </a:p>
            </p:txBody>
          </p:sp>
          <p:sp>
            <p:nvSpPr>
              <p:cNvPr id="4" name="Rectangle 3">
                <a:extLst>
                  <a:ext uri="{FF2B5EF4-FFF2-40B4-BE49-F238E27FC236}">
                    <a16:creationId xmlns:a16="http://schemas.microsoft.com/office/drawing/2014/main" id="{6A9B78FD-FB78-EA47-A697-66306CEC26C8}"/>
                  </a:ext>
                </a:extLst>
              </p:cNvPr>
              <p:cNvSpPr/>
              <p:nvPr userDrawn="1"/>
            </p:nvSpPr>
            <p:spPr>
              <a:xfrm>
                <a:off x="-1453477" y="278300"/>
                <a:ext cx="216000" cy="216000"/>
              </a:xfrm>
              <a:prstGeom prst="rect">
                <a:avLst/>
              </a:prstGeom>
              <a:solidFill>
                <a:srgbClr val="00328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fr-FR" sz="1500" err="1">
                  <a:solidFill>
                    <a:schemeClr val="bg1"/>
                  </a:solidFill>
                </a:endParaRPr>
              </a:p>
            </p:txBody>
          </p:sp>
          <p:sp>
            <p:nvSpPr>
              <p:cNvPr id="58" name="Rectangle 57">
                <a:extLst>
                  <a:ext uri="{FF2B5EF4-FFF2-40B4-BE49-F238E27FC236}">
                    <a16:creationId xmlns:a16="http://schemas.microsoft.com/office/drawing/2014/main" id="{4DCB800D-4C42-BC48-84A1-F5410650417A}"/>
                  </a:ext>
                </a:extLst>
              </p:cNvPr>
              <p:cNvSpPr/>
              <p:nvPr userDrawn="1"/>
            </p:nvSpPr>
            <p:spPr>
              <a:xfrm>
                <a:off x="-1122486" y="278300"/>
                <a:ext cx="216000" cy="216000"/>
              </a:xfrm>
              <a:prstGeom prst="rect">
                <a:avLst/>
              </a:prstGeom>
              <a:solidFill>
                <a:srgbClr val="1D49E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fr-FR" sz="1500" err="1">
                  <a:solidFill>
                    <a:schemeClr val="bg1"/>
                  </a:solidFill>
                </a:endParaRPr>
              </a:p>
            </p:txBody>
          </p:sp>
          <p:sp>
            <p:nvSpPr>
              <p:cNvPr id="59" name="Rectangle 58">
                <a:extLst>
                  <a:ext uri="{FF2B5EF4-FFF2-40B4-BE49-F238E27FC236}">
                    <a16:creationId xmlns:a16="http://schemas.microsoft.com/office/drawing/2014/main" id="{5EDFC3EB-682E-6344-8EF1-25CC9A46EFBD}"/>
                  </a:ext>
                </a:extLst>
              </p:cNvPr>
              <p:cNvSpPr/>
              <p:nvPr userDrawn="1"/>
            </p:nvSpPr>
            <p:spPr>
              <a:xfrm>
                <a:off x="-1453477" y="576472"/>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fr-FR" sz="1500" err="1">
                  <a:solidFill>
                    <a:schemeClr val="bg1"/>
                  </a:solidFill>
                </a:endParaRPr>
              </a:p>
            </p:txBody>
          </p:sp>
          <p:sp>
            <p:nvSpPr>
              <p:cNvPr id="60" name="Rectangle 59">
                <a:extLst>
                  <a:ext uri="{FF2B5EF4-FFF2-40B4-BE49-F238E27FC236}">
                    <a16:creationId xmlns:a16="http://schemas.microsoft.com/office/drawing/2014/main" id="{A4F47510-CFA8-A84A-B943-20CBFC75C8AA}"/>
                  </a:ext>
                </a:extLst>
              </p:cNvPr>
              <p:cNvSpPr/>
              <p:nvPr userDrawn="1"/>
            </p:nvSpPr>
            <p:spPr>
              <a:xfrm>
                <a:off x="-1122486" y="576472"/>
                <a:ext cx="216000" cy="216000"/>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fr-FR" sz="1500" err="1">
                  <a:solidFill>
                    <a:schemeClr val="bg1"/>
                  </a:solidFill>
                </a:endParaRPr>
              </a:p>
            </p:txBody>
          </p:sp>
          <p:sp>
            <p:nvSpPr>
              <p:cNvPr id="61" name="Rectangle 60">
                <a:extLst>
                  <a:ext uri="{FF2B5EF4-FFF2-40B4-BE49-F238E27FC236}">
                    <a16:creationId xmlns:a16="http://schemas.microsoft.com/office/drawing/2014/main" id="{1D610757-3DB1-DE4C-9CB0-3BCABB6BE4FB}"/>
                  </a:ext>
                </a:extLst>
              </p:cNvPr>
              <p:cNvSpPr/>
              <p:nvPr userDrawn="1"/>
            </p:nvSpPr>
            <p:spPr>
              <a:xfrm>
                <a:off x="-1453477" y="874648"/>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fr-FR" sz="1500" err="1">
                  <a:solidFill>
                    <a:schemeClr val="bg1"/>
                  </a:solidFill>
                </a:endParaRPr>
              </a:p>
            </p:txBody>
          </p:sp>
          <p:sp>
            <p:nvSpPr>
              <p:cNvPr id="62" name="Rectangle 61">
                <a:extLst>
                  <a:ext uri="{FF2B5EF4-FFF2-40B4-BE49-F238E27FC236}">
                    <a16:creationId xmlns:a16="http://schemas.microsoft.com/office/drawing/2014/main" id="{79AB542B-875D-3543-99BD-113B57B9DD92}"/>
                  </a:ext>
                </a:extLst>
              </p:cNvPr>
              <p:cNvSpPr/>
              <p:nvPr userDrawn="1"/>
            </p:nvSpPr>
            <p:spPr>
              <a:xfrm>
                <a:off x="-1122486" y="874648"/>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fr-FR" sz="1500" err="1">
                  <a:solidFill>
                    <a:schemeClr val="bg1"/>
                  </a:solidFill>
                </a:endParaRPr>
              </a:p>
            </p:txBody>
          </p:sp>
          <p:sp>
            <p:nvSpPr>
              <p:cNvPr id="63" name="Rectangle 62">
                <a:extLst>
                  <a:ext uri="{FF2B5EF4-FFF2-40B4-BE49-F238E27FC236}">
                    <a16:creationId xmlns:a16="http://schemas.microsoft.com/office/drawing/2014/main" id="{526D347F-B7B6-5F43-BF16-4FEB7C9C2416}"/>
                  </a:ext>
                </a:extLst>
              </p:cNvPr>
              <p:cNvSpPr/>
              <p:nvPr userDrawn="1"/>
            </p:nvSpPr>
            <p:spPr>
              <a:xfrm>
                <a:off x="-1453477" y="117282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fr-FR" sz="1500" err="1">
                  <a:solidFill>
                    <a:schemeClr val="bg1"/>
                  </a:solidFill>
                </a:endParaRPr>
              </a:p>
            </p:txBody>
          </p:sp>
          <p:sp>
            <p:nvSpPr>
              <p:cNvPr id="64" name="TextBox 10">
                <a:extLst>
                  <a:ext uri="{FF2B5EF4-FFF2-40B4-BE49-F238E27FC236}">
                    <a16:creationId xmlns:a16="http://schemas.microsoft.com/office/drawing/2014/main" id="{397489B8-A77D-2A47-95EE-14B36CEF8383}"/>
                  </a:ext>
                </a:extLst>
              </p:cNvPr>
              <p:cNvSpPr txBox="1"/>
              <p:nvPr userDrawn="1"/>
            </p:nvSpPr>
            <p:spPr>
              <a:xfrm>
                <a:off x="-1453477" y="1564119"/>
                <a:ext cx="780725" cy="507831"/>
              </a:xfrm>
              <a:prstGeom prst="rect">
                <a:avLst/>
              </a:prstGeom>
              <a:noFill/>
            </p:spPr>
            <p:txBody>
              <a:bodyPr wrap="square" lIns="0" tIns="0" rIns="0" bIns="0" rtlCol="0">
                <a:spAutoFit/>
              </a:bodyPr>
              <a:lstStyle/>
              <a:p>
                <a:pPr algn="l">
                  <a:spcAft>
                    <a:spcPts val="555"/>
                  </a:spcAft>
                </a:pPr>
                <a:r>
                  <a:rPr lang="en-US" sz="700" b="0">
                    <a:solidFill>
                      <a:schemeClr val="bg2">
                        <a:lumMod val="75000"/>
                      </a:schemeClr>
                    </a:solidFill>
                  </a:rPr>
                  <a:t>Accent Colors for Infographics and charts only</a:t>
                </a:r>
              </a:p>
              <a:p>
                <a:pPr algn="l">
                  <a:spcAft>
                    <a:spcPts val="555"/>
                  </a:spcAft>
                </a:pPr>
                <a:endParaRPr lang="en-US" sz="700" b="0">
                  <a:solidFill>
                    <a:schemeClr val="bg2">
                      <a:lumMod val="75000"/>
                    </a:schemeClr>
                  </a:solidFill>
                </a:endParaRPr>
              </a:p>
            </p:txBody>
          </p:sp>
          <p:sp>
            <p:nvSpPr>
              <p:cNvPr id="65" name="Rectangle 64">
                <a:extLst>
                  <a:ext uri="{FF2B5EF4-FFF2-40B4-BE49-F238E27FC236}">
                    <a16:creationId xmlns:a16="http://schemas.microsoft.com/office/drawing/2014/main" id="{DE7916DA-0F13-8644-8713-EE4535196066}"/>
                  </a:ext>
                </a:extLst>
              </p:cNvPr>
              <p:cNvSpPr/>
              <p:nvPr userDrawn="1"/>
            </p:nvSpPr>
            <p:spPr>
              <a:xfrm>
                <a:off x="-1453477" y="1938131"/>
                <a:ext cx="216000" cy="216000"/>
              </a:xfrm>
              <a:prstGeom prst="rect">
                <a:avLst/>
              </a:prstGeom>
              <a:solidFill>
                <a:srgbClr val="74D2FF"/>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fr-FR" sz="1500" err="1">
                  <a:solidFill>
                    <a:schemeClr val="bg1"/>
                  </a:solidFill>
                </a:endParaRPr>
              </a:p>
            </p:txBody>
          </p:sp>
          <p:sp>
            <p:nvSpPr>
              <p:cNvPr id="66" name="Rectangle 65">
                <a:extLst>
                  <a:ext uri="{FF2B5EF4-FFF2-40B4-BE49-F238E27FC236}">
                    <a16:creationId xmlns:a16="http://schemas.microsoft.com/office/drawing/2014/main" id="{9F4BEAA4-D5CA-1D4A-A662-3EE64330C38F}"/>
                  </a:ext>
                </a:extLst>
              </p:cNvPr>
              <p:cNvSpPr/>
              <p:nvPr userDrawn="1"/>
            </p:nvSpPr>
            <p:spPr>
              <a:xfrm>
                <a:off x="-1122486" y="1938131"/>
                <a:ext cx="216000" cy="216000"/>
              </a:xfrm>
              <a:prstGeom prst="rect">
                <a:avLst/>
              </a:prstGeom>
              <a:solidFill>
                <a:srgbClr val="510BB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fr-FR" sz="1500" err="1">
                  <a:solidFill>
                    <a:schemeClr val="bg1"/>
                  </a:solidFill>
                </a:endParaRPr>
              </a:p>
            </p:txBody>
          </p:sp>
          <p:sp>
            <p:nvSpPr>
              <p:cNvPr id="67" name="Rectangle 66">
                <a:extLst>
                  <a:ext uri="{FF2B5EF4-FFF2-40B4-BE49-F238E27FC236}">
                    <a16:creationId xmlns:a16="http://schemas.microsoft.com/office/drawing/2014/main" id="{30E51AB9-96CC-854D-A435-1541D18A5C56}"/>
                  </a:ext>
                </a:extLst>
              </p:cNvPr>
              <p:cNvSpPr/>
              <p:nvPr userDrawn="1"/>
            </p:nvSpPr>
            <p:spPr>
              <a:xfrm>
                <a:off x="-1453477" y="2236308"/>
                <a:ext cx="216000" cy="216000"/>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fr-FR" sz="1500" err="1">
                  <a:solidFill>
                    <a:schemeClr val="bg1"/>
                  </a:solidFill>
                </a:endParaRPr>
              </a:p>
            </p:txBody>
          </p:sp>
          <p:sp>
            <p:nvSpPr>
              <p:cNvPr id="68" name="Rectangle 67">
                <a:extLst>
                  <a:ext uri="{FF2B5EF4-FFF2-40B4-BE49-F238E27FC236}">
                    <a16:creationId xmlns:a16="http://schemas.microsoft.com/office/drawing/2014/main" id="{C8B03A1B-8C94-824D-8B4B-1B8A938AD80D}"/>
                  </a:ext>
                </a:extLst>
              </p:cNvPr>
              <p:cNvSpPr/>
              <p:nvPr userDrawn="1"/>
            </p:nvSpPr>
            <p:spPr>
              <a:xfrm>
                <a:off x="-1122486" y="2236308"/>
                <a:ext cx="216000" cy="216000"/>
              </a:xfrm>
              <a:prstGeom prst="rect">
                <a:avLst/>
              </a:prstGeom>
              <a:solidFill>
                <a:srgbClr val="AB0E8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fr-FR" sz="1500" err="1">
                  <a:solidFill>
                    <a:schemeClr val="bg1"/>
                  </a:solidFill>
                </a:endParaRPr>
              </a:p>
            </p:txBody>
          </p:sp>
          <p:sp>
            <p:nvSpPr>
              <p:cNvPr id="69" name="Rectangle 68">
                <a:extLst>
                  <a:ext uri="{FF2B5EF4-FFF2-40B4-BE49-F238E27FC236}">
                    <a16:creationId xmlns:a16="http://schemas.microsoft.com/office/drawing/2014/main" id="{F34C9C6B-727D-544F-BBA6-821CE7B26C9C}"/>
                  </a:ext>
                </a:extLst>
              </p:cNvPr>
              <p:cNvSpPr/>
              <p:nvPr userDrawn="1"/>
            </p:nvSpPr>
            <p:spPr>
              <a:xfrm>
                <a:off x="-1453477" y="2534483"/>
                <a:ext cx="216000" cy="216000"/>
              </a:xfrm>
              <a:prstGeom prst="rect">
                <a:avLst/>
              </a:prstGeom>
              <a:solidFill>
                <a:srgbClr val="FFA4D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fr-FR" sz="1500" err="1">
                  <a:solidFill>
                    <a:schemeClr val="bg1"/>
                  </a:solidFill>
                </a:endParaRPr>
              </a:p>
            </p:txBody>
          </p:sp>
          <p:sp>
            <p:nvSpPr>
              <p:cNvPr id="70" name="Rectangle 69">
                <a:extLst>
                  <a:ext uri="{FF2B5EF4-FFF2-40B4-BE49-F238E27FC236}">
                    <a16:creationId xmlns:a16="http://schemas.microsoft.com/office/drawing/2014/main" id="{8134E686-3A5E-E44A-B5AF-DE8E8ED1453D}"/>
                  </a:ext>
                </a:extLst>
              </p:cNvPr>
              <p:cNvSpPr/>
              <p:nvPr userDrawn="1"/>
            </p:nvSpPr>
            <p:spPr>
              <a:xfrm>
                <a:off x="-1122486" y="2534483"/>
                <a:ext cx="216000" cy="216000"/>
              </a:xfrm>
              <a:prstGeom prst="rect">
                <a:avLst/>
              </a:prstGeom>
              <a:solidFill>
                <a:srgbClr val="0C8E7E"/>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fr-FR" sz="1500" err="1">
                  <a:solidFill>
                    <a:schemeClr val="bg1"/>
                  </a:solidFill>
                </a:endParaRPr>
              </a:p>
            </p:txBody>
          </p:sp>
          <p:sp>
            <p:nvSpPr>
              <p:cNvPr id="71" name="Rectangle 70">
                <a:extLst>
                  <a:ext uri="{FF2B5EF4-FFF2-40B4-BE49-F238E27FC236}">
                    <a16:creationId xmlns:a16="http://schemas.microsoft.com/office/drawing/2014/main" id="{D33E716C-D657-4246-BD24-8D96B49F4F8B}"/>
                  </a:ext>
                </a:extLst>
              </p:cNvPr>
              <p:cNvSpPr/>
              <p:nvPr userDrawn="1"/>
            </p:nvSpPr>
            <p:spPr>
              <a:xfrm>
                <a:off x="-1453477" y="2839068"/>
                <a:ext cx="216000" cy="216000"/>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fr-FR" sz="1500" err="1">
                  <a:solidFill>
                    <a:schemeClr val="bg1"/>
                  </a:solidFill>
                </a:endParaRPr>
              </a:p>
            </p:txBody>
          </p:sp>
          <p:sp>
            <p:nvSpPr>
              <p:cNvPr id="72" name="Rectangle 71">
                <a:extLst>
                  <a:ext uri="{FF2B5EF4-FFF2-40B4-BE49-F238E27FC236}">
                    <a16:creationId xmlns:a16="http://schemas.microsoft.com/office/drawing/2014/main" id="{7D2591CE-45A0-8F41-BD85-FB9D8EDC1DAB}"/>
                  </a:ext>
                </a:extLst>
              </p:cNvPr>
              <p:cNvSpPr/>
              <p:nvPr userDrawn="1"/>
            </p:nvSpPr>
            <p:spPr>
              <a:xfrm>
                <a:off x="-1122486" y="2839068"/>
                <a:ext cx="216000" cy="216000"/>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fr-FR" sz="1500" err="1">
                  <a:solidFill>
                    <a:schemeClr val="bg1"/>
                  </a:solidFill>
                </a:endParaRPr>
              </a:p>
            </p:txBody>
          </p:sp>
          <p:sp>
            <p:nvSpPr>
              <p:cNvPr id="73" name="TextBox 10">
                <a:extLst>
                  <a:ext uri="{FF2B5EF4-FFF2-40B4-BE49-F238E27FC236}">
                    <a16:creationId xmlns:a16="http://schemas.microsoft.com/office/drawing/2014/main" id="{BEDCC979-08B3-CA4D-836F-91AF99524667}"/>
                  </a:ext>
                </a:extLst>
              </p:cNvPr>
              <p:cNvSpPr txBox="1"/>
              <p:nvPr userDrawn="1"/>
            </p:nvSpPr>
            <p:spPr>
              <a:xfrm>
                <a:off x="-1453477" y="3392920"/>
                <a:ext cx="780725" cy="507831"/>
              </a:xfrm>
              <a:prstGeom prst="rect">
                <a:avLst/>
              </a:prstGeom>
              <a:noFill/>
            </p:spPr>
            <p:txBody>
              <a:bodyPr wrap="square" lIns="0" tIns="0" rIns="0" bIns="0" rtlCol="0">
                <a:spAutoFit/>
              </a:bodyPr>
              <a:lstStyle/>
              <a:p>
                <a:pPr algn="l">
                  <a:spcAft>
                    <a:spcPts val="555"/>
                  </a:spcAft>
                </a:pPr>
                <a:r>
                  <a:rPr lang="en-US" sz="700" b="0">
                    <a:solidFill>
                      <a:schemeClr val="bg2">
                        <a:lumMod val="75000"/>
                      </a:schemeClr>
                    </a:solidFill>
                  </a:rPr>
                  <a:t>Neutrals for Infographics and charts only </a:t>
                </a:r>
              </a:p>
              <a:p>
                <a:pPr algn="l">
                  <a:spcAft>
                    <a:spcPts val="555"/>
                  </a:spcAft>
                </a:pPr>
                <a:endParaRPr lang="en-US" sz="700" b="0">
                  <a:solidFill>
                    <a:schemeClr val="bg2">
                      <a:lumMod val="75000"/>
                    </a:schemeClr>
                  </a:solidFill>
                </a:endParaRPr>
              </a:p>
            </p:txBody>
          </p:sp>
          <p:sp>
            <p:nvSpPr>
              <p:cNvPr id="74" name="Rectangle 73">
                <a:extLst>
                  <a:ext uri="{FF2B5EF4-FFF2-40B4-BE49-F238E27FC236}">
                    <a16:creationId xmlns:a16="http://schemas.microsoft.com/office/drawing/2014/main" id="{6A242CE0-9D0C-7D4A-84DB-F81826F96CCC}"/>
                  </a:ext>
                </a:extLst>
              </p:cNvPr>
              <p:cNvSpPr/>
              <p:nvPr userDrawn="1"/>
            </p:nvSpPr>
            <p:spPr>
              <a:xfrm>
                <a:off x="-1453477" y="3816627"/>
                <a:ext cx="216000" cy="2160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fr-FR" sz="1500" err="1">
                  <a:solidFill>
                    <a:schemeClr val="bg1"/>
                  </a:solidFill>
                </a:endParaRPr>
              </a:p>
            </p:txBody>
          </p:sp>
          <p:sp>
            <p:nvSpPr>
              <p:cNvPr id="75" name="Rectangle 74">
                <a:extLst>
                  <a:ext uri="{FF2B5EF4-FFF2-40B4-BE49-F238E27FC236}">
                    <a16:creationId xmlns:a16="http://schemas.microsoft.com/office/drawing/2014/main" id="{2815B7FA-E14E-B04B-A56B-B32202CAF0F1}"/>
                  </a:ext>
                </a:extLst>
              </p:cNvPr>
              <p:cNvSpPr/>
              <p:nvPr userDrawn="1"/>
            </p:nvSpPr>
            <p:spPr>
              <a:xfrm>
                <a:off x="-1122486" y="3816627"/>
                <a:ext cx="216000" cy="21600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fr-FR" sz="1500" err="1">
                  <a:solidFill>
                    <a:schemeClr val="bg1"/>
                  </a:solidFill>
                </a:endParaRPr>
              </a:p>
            </p:txBody>
          </p:sp>
          <p:sp>
            <p:nvSpPr>
              <p:cNvPr id="76" name="Rectangle 75">
                <a:extLst>
                  <a:ext uri="{FF2B5EF4-FFF2-40B4-BE49-F238E27FC236}">
                    <a16:creationId xmlns:a16="http://schemas.microsoft.com/office/drawing/2014/main" id="{EADE076E-1A48-EA42-A61F-63AFCFF9E1CB}"/>
                  </a:ext>
                </a:extLst>
              </p:cNvPr>
              <p:cNvSpPr/>
              <p:nvPr userDrawn="1"/>
            </p:nvSpPr>
            <p:spPr>
              <a:xfrm>
                <a:off x="-1453477" y="4114804"/>
                <a:ext cx="216000" cy="216000"/>
              </a:xfrm>
              <a:prstGeom prst="rect">
                <a:avLst/>
              </a:prstGeom>
              <a:solidFill>
                <a:srgbClr val="989899"/>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fr-FR" sz="1500" err="1">
                  <a:solidFill>
                    <a:schemeClr val="bg1"/>
                  </a:solidFill>
                </a:endParaRPr>
              </a:p>
            </p:txBody>
          </p:sp>
          <p:sp>
            <p:nvSpPr>
              <p:cNvPr id="77" name="Rectangle 76">
                <a:extLst>
                  <a:ext uri="{FF2B5EF4-FFF2-40B4-BE49-F238E27FC236}">
                    <a16:creationId xmlns:a16="http://schemas.microsoft.com/office/drawing/2014/main" id="{905933AF-5BF7-9746-897D-67FA93CD78C6}"/>
                  </a:ext>
                </a:extLst>
              </p:cNvPr>
              <p:cNvSpPr/>
              <p:nvPr userDrawn="1"/>
            </p:nvSpPr>
            <p:spPr>
              <a:xfrm>
                <a:off x="-1122486" y="4114804"/>
                <a:ext cx="216000" cy="216000"/>
              </a:xfrm>
              <a:prstGeom prst="rect">
                <a:avLst/>
              </a:prstGeom>
              <a:solidFill>
                <a:srgbClr val="B1B2B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fr-FR" sz="1500" err="1">
                  <a:solidFill>
                    <a:schemeClr val="bg1"/>
                  </a:solidFill>
                </a:endParaRPr>
              </a:p>
            </p:txBody>
          </p:sp>
        </p:grpSp>
        <p:sp>
          <p:nvSpPr>
            <p:cNvPr id="78" name="Rectangle 77">
              <a:extLst>
                <a:ext uri="{FF2B5EF4-FFF2-40B4-BE49-F238E27FC236}">
                  <a16:creationId xmlns:a16="http://schemas.microsoft.com/office/drawing/2014/main" id="{529077B1-17C9-3A45-A81D-6096C06172F5}"/>
                </a:ext>
              </a:extLst>
            </p:cNvPr>
            <p:cNvSpPr/>
            <p:nvPr userDrawn="1"/>
          </p:nvSpPr>
          <p:spPr>
            <a:xfrm>
              <a:off x="-1453477" y="4412976"/>
              <a:ext cx="216000" cy="21600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fr-FR" sz="1500" err="1">
                <a:solidFill>
                  <a:schemeClr val="bg1"/>
                </a:solidFill>
              </a:endParaRPr>
            </a:p>
          </p:txBody>
        </p:sp>
        <p:sp>
          <p:nvSpPr>
            <p:cNvPr id="79" name="Rectangle 78">
              <a:extLst>
                <a:ext uri="{FF2B5EF4-FFF2-40B4-BE49-F238E27FC236}">
                  <a16:creationId xmlns:a16="http://schemas.microsoft.com/office/drawing/2014/main" id="{37D557D7-4F21-C645-A28D-A00A51D196E7}"/>
                </a:ext>
              </a:extLst>
            </p:cNvPr>
            <p:cNvSpPr/>
            <p:nvPr userDrawn="1"/>
          </p:nvSpPr>
          <p:spPr>
            <a:xfrm>
              <a:off x="-1122486" y="4412976"/>
              <a:ext cx="216000" cy="216000"/>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fr-FR" sz="1500" err="1">
                <a:solidFill>
                  <a:schemeClr val="bg1"/>
                </a:solidFill>
              </a:endParaRPr>
            </a:p>
          </p:txBody>
        </p:sp>
      </p:grpSp>
      <p:sp>
        <p:nvSpPr>
          <p:cNvPr id="6" name="Espace réservé du numéro de diapositive 5">
            <a:extLst>
              <a:ext uri="{FF2B5EF4-FFF2-40B4-BE49-F238E27FC236}">
                <a16:creationId xmlns:a16="http://schemas.microsoft.com/office/drawing/2014/main" id="{1B57C597-EB35-C68E-83B8-2D00E8F9D00F}"/>
              </a:ext>
            </a:extLst>
          </p:cNvPr>
          <p:cNvSpPr>
            <a:spLocks noGrp="1"/>
          </p:cNvSpPr>
          <p:nvPr>
            <p:ph type="sldNum" sz="quarter" idx="4"/>
          </p:nvPr>
        </p:nvSpPr>
        <p:spPr>
          <a:xfrm>
            <a:off x="10867107" y="6266999"/>
            <a:ext cx="326492" cy="149412"/>
          </a:xfrm>
          <a:prstGeom prst="rect">
            <a:avLst/>
          </a:prstGeom>
        </p:spPr>
        <p:txBody>
          <a:bodyPr lIns="0" tIns="0" rIns="0" bIns="0" anchor="b" anchorCtr="0"/>
          <a:lstStyle>
            <a:lvl1pPr algn="r">
              <a:defRPr lang="en-GB" sz="1000" smtClean="0">
                <a:solidFill>
                  <a:schemeClr val="accent2"/>
                </a:solidFill>
                <a:ea typeface="Arial"/>
                <a:cs typeface="Arial" panose="020B0604020202020204" pitchFamily="34" charset="0"/>
              </a:defRPr>
            </a:lvl1pPr>
          </a:lstStyle>
          <a:p>
            <a:fld id="{B91FF692-ECDD-4B26-B0B5-F49B93A63822}" type="slidenum">
              <a:rPr lang="en-GB" smtClean="0"/>
              <a:pPr/>
              <a:t>‹#›</a:t>
            </a:fld>
            <a:endParaRPr lang="en-GB"/>
          </a:p>
        </p:txBody>
      </p:sp>
      <p:sp>
        <p:nvSpPr>
          <p:cNvPr id="9" name="Freeform 19">
            <a:extLst>
              <a:ext uri="{FF2B5EF4-FFF2-40B4-BE49-F238E27FC236}">
                <a16:creationId xmlns:a16="http://schemas.microsoft.com/office/drawing/2014/main" id="{4622111C-FDDE-30ED-D5B1-A8459FA58418}"/>
              </a:ext>
              <a:ext uri="{C183D7F6-B498-43B3-948B-1728B52AA6E4}">
                <adec:decorative xmlns:adec="http://schemas.microsoft.com/office/drawing/2017/decorative" val="1"/>
              </a:ext>
            </a:extLst>
          </p:cNvPr>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TextBox 2">
            <a:extLst>
              <a:ext uri="{FF2B5EF4-FFF2-40B4-BE49-F238E27FC236}">
                <a16:creationId xmlns:a16="http://schemas.microsoft.com/office/drawing/2014/main" id="{DC358ADA-4075-8202-2775-3AF628D3D1AE}"/>
              </a:ext>
              <a:ext uri="{C183D7F6-B498-43B3-948B-1728B52AA6E4}">
                <adec:decorative xmlns:adec="http://schemas.microsoft.com/office/drawing/2017/decorative" val="1"/>
              </a:ext>
            </a:extLst>
          </p:cNvPr>
          <p:cNvSpPr txBox="1"/>
          <p:nvPr userDrawn="1">
            <p:custDataLst>
              <p:tags r:id="rId8"/>
            </p:custDataLst>
          </p:nvPr>
        </p:nvSpPr>
        <p:spPr>
          <a:xfrm>
            <a:off x="1845193" y="6266997"/>
            <a:ext cx="3528000" cy="344710"/>
          </a:xfrm>
          <a:prstGeom prst="rect">
            <a:avLst/>
          </a:prstGeom>
          <a:noFill/>
        </p:spPr>
        <p:txBody>
          <a:bodyPr wrap="square" lIns="0" tIns="0" rIns="0" bIns="0" rtlCol="0">
            <a:spAutoFit/>
          </a:bodyPr>
          <a:lstStyle/>
          <a:p>
            <a:pPr marL="0" marR="0" lvl="0" indent="0" algn="l" defTabSz="843941" rtl="0" eaLnBrk="1" fontAlgn="auto" latinLnBrk="0" hangingPunct="1">
              <a:lnSpc>
                <a:spcPct val="100000"/>
              </a:lnSpc>
              <a:spcBef>
                <a:spcPts val="0"/>
              </a:spcBef>
              <a:spcAft>
                <a:spcPts val="0"/>
              </a:spcAft>
              <a:buClrTx/>
              <a:buSzTx/>
              <a:buFontTx/>
              <a:buNone/>
              <a:tabLst/>
              <a:defRPr/>
            </a:pPr>
            <a:r>
              <a:rPr lang="fr-FR" sz="560" kern="1200" noProof="0">
                <a:solidFill>
                  <a:schemeClr val="bg1">
                    <a:lumMod val="65000"/>
                  </a:schemeClr>
                </a:solidFill>
                <a:latin typeface="+mn-lt"/>
                <a:ea typeface="+mn-ea"/>
                <a:cs typeface="+mn-cs"/>
              </a:rPr>
              <a:t>© 2024 KPMG ADVISORY, société par actions simplifiée, membre français de l’organisation mondiale KPMG constituée de cabinets indépendants affiliés à KPMG International Limited, une société de droit anglais (« </a:t>
            </a:r>
            <a:r>
              <a:rPr lang="en-US" sz="560" kern="1200" noProof="0">
                <a:solidFill>
                  <a:schemeClr val="bg1">
                    <a:lumMod val="65000"/>
                  </a:schemeClr>
                </a:solidFill>
                <a:latin typeface="+mn-lt"/>
                <a:ea typeface="+mn-ea"/>
                <a:cs typeface="+mn-cs"/>
              </a:rPr>
              <a:t>private company limited by guarantee</a:t>
            </a:r>
            <a:r>
              <a:rPr lang="fr-FR" sz="560" kern="1200" noProof="0">
                <a:solidFill>
                  <a:schemeClr val="bg1">
                    <a:lumMod val="65000"/>
                  </a:schemeClr>
                </a:solidFill>
                <a:latin typeface="+mn-lt"/>
                <a:ea typeface="+mn-ea"/>
                <a:cs typeface="+mn-cs"/>
              </a:rPr>
              <a:t> »). Tous droits réservés. Le nom et le logo KPMG sont des marques utilisées sous licence par les cabinets indépendants membres de l’organisation mondiale KPMG. </a:t>
            </a:r>
          </a:p>
        </p:txBody>
      </p:sp>
    </p:spTree>
    <p:extLst>
      <p:ext uri="{BB962C8B-B14F-4D97-AF65-F5344CB8AC3E}">
        <p14:creationId xmlns:p14="http://schemas.microsoft.com/office/powerpoint/2010/main" val="349196955"/>
      </p:ext>
    </p:extLst>
  </p:cSld>
  <p:clrMap bg1="lt1" tx1="dk1" bg2="lt2" tx2="dk2" accent1="accent1" accent2="accent2" accent3="accent3" accent4="accent4" accent5="accent5" accent6="accent6" hlink="hlink" folHlink="folHlink"/>
  <p:sldLayoutIdLst>
    <p:sldLayoutId id="2147485110" r:id="rId1"/>
    <p:sldLayoutId id="2147485111" r:id="rId2"/>
    <p:sldLayoutId id="2147485112" r:id="rId3"/>
    <p:sldLayoutId id="2147485113" r:id="rId4"/>
    <p:sldLayoutId id="2147485114" r:id="rId5"/>
    <p:sldLayoutId id="2147485115" r:id="rId6"/>
  </p:sldLayoutIdLst>
  <p:hf hdr="0" ftr="0" dt="0"/>
  <p:txStyles>
    <p:titleStyle>
      <a:lvl1pPr algn="l" defTabSz="84392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843920" rtl="0" eaLnBrk="1" latinLnBrk="0" hangingPunct="1">
        <a:lnSpc>
          <a:spcPct val="100000"/>
        </a:lnSpc>
        <a:spcBef>
          <a:spcPts val="0"/>
        </a:spcBef>
        <a:spcAft>
          <a:spcPts val="600"/>
        </a:spcAft>
        <a:buFontTx/>
        <a:buNone/>
        <a:defRPr sz="1400" b="1" kern="1200">
          <a:solidFill>
            <a:schemeClr val="accent2"/>
          </a:solidFill>
          <a:latin typeface="+mn-lt"/>
          <a:ea typeface="+mn-ea"/>
          <a:cs typeface="+mn-cs"/>
        </a:defRPr>
      </a:lvl1pPr>
      <a:lvl2pPr marL="0" indent="0" algn="l" defTabSz="843920" rtl="0" eaLnBrk="1" latinLnBrk="0" hangingPunct="1">
        <a:lnSpc>
          <a:spcPct val="100000"/>
        </a:lnSpc>
        <a:spcBef>
          <a:spcPts val="0"/>
        </a:spcBef>
        <a:spcAft>
          <a:spcPts val="600"/>
        </a:spcAft>
        <a:buFontTx/>
        <a:buNone/>
        <a:defRPr lang="en-US" sz="1400" i="0" kern="1200" dirty="0">
          <a:solidFill>
            <a:schemeClr val="accent2"/>
          </a:solidFill>
          <a:latin typeface="+mn-lt"/>
          <a:ea typeface="+mn-ea"/>
          <a:cs typeface="+mn-cs"/>
        </a:defRPr>
      </a:lvl2pPr>
      <a:lvl3pPr marL="0" indent="0" algn="l" defTabSz="843920" rtl="0" eaLnBrk="1" latinLnBrk="0" hangingPunct="1">
        <a:lnSpc>
          <a:spcPct val="100000"/>
        </a:lnSpc>
        <a:spcBef>
          <a:spcPts val="0"/>
        </a:spcBef>
        <a:spcAft>
          <a:spcPts val="600"/>
        </a:spcAft>
        <a:buClrTx/>
        <a:buFont typeface="Arial" panose="020B0604020202020204" pitchFamily="34" charset="0"/>
        <a:buNone/>
        <a:defRPr lang="en-US" sz="1400" i="1" kern="1200" dirty="0">
          <a:solidFill>
            <a:schemeClr val="accent2"/>
          </a:solidFill>
          <a:latin typeface="+mn-lt"/>
          <a:ea typeface="+mn-ea"/>
          <a:cs typeface="+mn-cs"/>
        </a:defRPr>
      </a:lvl3pPr>
      <a:lvl4pPr marL="180000" indent="-180000" algn="l" defTabSz="843920" rtl="0" eaLnBrk="1" latinLnBrk="0" hangingPunct="1">
        <a:lnSpc>
          <a:spcPct val="100000"/>
        </a:lnSpc>
        <a:spcBef>
          <a:spcPts val="0"/>
        </a:spcBef>
        <a:spcAft>
          <a:spcPts val="600"/>
        </a:spcAft>
        <a:buClr>
          <a:schemeClr val="tx2"/>
        </a:buClr>
        <a:buFont typeface="Arial" panose="020B0604020202020204" pitchFamily="34" charset="0"/>
        <a:buChar char="•"/>
        <a:defRPr lang="en-US" sz="1400" i="0" kern="1200" dirty="0">
          <a:solidFill>
            <a:schemeClr val="accent2"/>
          </a:solidFill>
          <a:latin typeface="+mn-lt"/>
          <a:ea typeface="+mn-ea"/>
          <a:cs typeface="+mn-cs"/>
        </a:defRPr>
      </a:lvl4pPr>
      <a:lvl5pPr marL="360000" indent="-180000" algn="l" defTabSz="843920" rtl="0" eaLnBrk="1" latinLnBrk="0" hangingPunct="1">
        <a:lnSpc>
          <a:spcPct val="100000"/>
        </a:lnSpc>
        <a:spcBef>
          <a:spcPts val="0"/>
        </a:spcBef>
        <a:spcAft>
          <a:spcPts val="600"/>
        </a:spcAft>
        <a:buClr>
          <a:schemeClr val="tx2"/>
        </a:buClr>
        <a:buFont typeface="Arial" panose="020B0604020202020204" pitchFamily="34" charset="0"/>
        <a:buChar char="-"/>
        <a:defRPr lang="en-US" sz="1400" kern="1200" baseline="0" dirty="0">
          <a:solidFill>
            <a:schemeClr val="accent2"/>
          </a:solidFill>
          <a:latin typeface="+mn-lt"/>
          <a:ea typeface="+mn-ea"/>
          <a:cs typeface="+mn-cs"/>
        </a:defRPr>
      </a:lvl5pPr>
      <a:lvl6pPr marL="540000" indent="-180000" algn="l" defTabSz="843920" rtl="0" eaLnBrk="1" latinLnBrk="0" hangingPunct="1">
        <a:lnSpc>
          <a:spcPct val="100000"/>
        </a:lnSpc>
        <a:spcBef>
          <a:spcPts val="0"/>
        </a:spcBef>
        <a:spcAft>
          <a:spcPts val="600"/>
        </a:spcAft>
        <a:buClr>
          <a:schemeClr val="tx2"/>
        </a:buClr>
        <a:buFont typeface="Arial" panose="020B0604020202020204" pitchFamily="34" charset="0"/>
        <a:buChar char="•"/>
        <a:defRPr lang="en-US" sz="1400" kern="1200" dirty="0">
          <a:solidFill>
            <a:schemeClr val="tx2"/>
          </a:solidFill>
          <a:latin typeface="+mn-lt"/>
          <a:ea typeface="+mn-ea"/>
          <a:cs typeface="+mn-cs"/>
        </a:defRPr>
      </a:lvl6pPr>
      <a:lvl7pPr marL="720000" indent="-180000" algn="l" defTabSz="843920" rtl="0" eaLnBrk="1" latinLnBrk="0" hangingPunct="1">
        <a:lnSpc>
          <a:spcPct val="100000"/>
        </a:lnSpc>
        <a:spcBef>
          <a:spcPts val="0"/>
        </a:spcBef>
        <a:spcAft>
          <a:spcPts val="600"/>
        </a:spcAft>
        <a:buClr>
          <a:schemeClr val="tx2"/>
        </a:buClr>
        <a:buFont typeface="Arial" panose="020B0604020202020204" pitchFamily="34" charset="0"/>
        <a:buChar char="-"/>
        <a:defRPr lang="en-US" sz="1400" kern="1200" dirty="0">
          <a:solidFill>
            <a:schemeClr val="tx2"/>
          </a:solidFill>
          <a:latin typeface="+mn-lt"/>
          <a:ea typeface="+mn-ea"/>
          <a:cs typeface="+mn-cs"/>
        </a:defRPr>
      </a:lvl7pPr>
      <a:lvl8pPr marL="900000" indent="-180000" algn="l" defTabSz="843920" rtl="0" eaLnBrk="1" latinLnBrk="0" hangingPunct="1">
        <a:lnSpc>
          <a:spcPct val="100000"/>
        </a:lnSpc>
        <a:spcBef>
          <a:spcPts val="0"/>
        </a:spcBef>
        <a:spcAft>
          <a:spcPts val="600"/>
        </a:spcAft>
        <a:buClr>
          <a:schemeClr val="tx2"/>
        </a:buClr>
        <a:buFont typeface="Arial" panose="020B0604020202020204" pitchFamily="34" charset="0"/>
        <a:buChar char="•"/>
        <a:defRPr lang="en-US" sz="1400" kern="1200" dirty="0">
          <a:solidFill>
            <a:schemeClr val="tx2"/>
          </a:solidFill>
          <a:latin typeface="+mn-lt"/>
          <a:ea typeface="+mn-ea"/>
          <a:cs typeface="+mn-cs"/>
        </a:defRPr>
      </a:lvl8pPr>
      <a:lvl9pPr marL="1080000" indent="-180000" algn="l" defTabSz="84392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9pPr>
    </p:bodyStyle>
    <p:otherStyle>
      <a:defPPr>
        <a:defRPr lang="en-US"/>
      </a:defPPr>
      <a:lvl1pPr marL="0" algn="l" defTabSz="843920" rtl="0" eaLnBrk="1" latinLnBrk="0" hangingPunct="1">
        <a:defRPr sz="1663" kern="1200">
          <a:solidFill>
            <a:schemeClr val="tx1"/>
          </a:solidFill>
          <a:latin typeface="+mn-lt"/>
          <a:ea typeface="+mn-ea"/>
          <a:cs typeface="+mn-cs"/>
        </a:defRPr>
      </a:lvl1pPr>
      <a:lvl2pPr marL="421961" algn="l" defTabSz="843920" rtl="0" eaLnBrk="1" latinLnBrk="0" hangingPunct="1">
        <a:defRPr sz="1663" kern="1200">
          <a:solidFill>
            <a:schemeClr val="tx1"/>
          </a:solidFill>
          <a:latin typeface="+mn-lt"/>
          <a:ea typeface="+mn-ea"/>
          <a:cs typeface="+mn-cs"/>
        </a:defRPr>
      </a:lvl2pPr>
      <a:lvl3pPr marL="843920" algn="l" defTabSz="843920" rtl="0" eaLnBrk="1" latinLnBrk="0" hangingPunct="1">
        <a:defRPr sz="1663" kern="1200">
          <a:solidFill>
            <a:schemeClr val="tx1"/>
          </a:solidFill>
          <a:latin typeface="+mn-lt"/>
          <a:ea typeface="+mn-ea"/>
          <a:cs typeface="+mn-cs"/>
        </a:defRPr>
      </a:lvl3pPr>
      <a:lvl4pPr marL="1265884" algn="l" defTabSz="843920" rtl="0" eaLnBrk="1" latinLnBrk="0" hangingPunct="1">
        <a:defRPr sz="1663" kern="1200">
          <a:solidFill>
            <a:schemeClr val="tx1"/>
          </a:solidFill>
          <a:latin typeface="+mn-lt"/>
          <a:ea typeface="+mn-ea"/>
          <a:cs typeface="+mn-cs"/>
        </a:defRPr>
      </a:lvl4pPr>
      <a:lvl5pPr marL="1687846" algn="l" defTabSz="843920" rtl="0" eaLnBrk="1" latinLnBrk="0" hangingPunct="1">
        <a:defRPr sz="1663" kern="1200">
          <a:solidFill>
            <a:schemeClr val="tx1"/>
          </a:solidFill>
          <a:latin typeface="+mn-lt"/>
          <a:ea typeface="+mn-ea"/>
          <a:cs typeface="+mn-cs"/>
        </a:defRPr>
      </a:lvl5pPr>
      <a:lvl6pPr marL="2109807" algn="l" defTabSz="843920" rtl="0" eaLnBrk="1" latinLnBrk="0" hangingPunct="1">
        <a:defRPr sz="1663" kern="1200">
          <a:solidFill>
            <a:schemeClr val="tx1"/>
          </a:solidFill>
          <a:latin typeface="+mn-lt"/>
          <a:ea typeface="+mn-ea"/>
          <a:cs typeface="+mn-cs"/>
        </a:defRPr>
      </a:lvl6pPr>
      <a:lvl7pPr marL="2531769" algn="l" defTabSz="843920" rtl="0" eaLnBrk="1" latinLnBrk="0" hangingPunct="1">
        <a:defRPr sz="1663" kern="1200">
          <a:solidFill>
            <a:schemeClr val="tx1"/>
          </a:solidFill>
          <a:latin typeface="+mn-lt"/>
          <a:ea typeface="+mn-ea"/>
          <a:cs typeface="+mn-cs"/>
        </a:defRPr>
      </a:lvl7pPr>
      <a:lvl8pPr marL="2953730" algn="l" defTabSz="843920" rtl="0" eaLnBrk="1" latinLnBrk="0" hangingPunct="1">
        <a:defRPr sz="1663" kern="1200">
          <a:solidFill>
            <a:schemeClr val="tx1"/>
          </a:solidFill>
          <a:latin typeface="+mn-lt"/>
          <a:ea typeface="+mn-ea"/>
          <a:cs typeface="+mn-cs"/>
        </a:defRPr>
      </a:lvl8pPr>
      <a:lvl9pPr marL="3375692" algn="l" defTabSz="843920" rtl="0" eaLnBrk="1" latinLnBrk="0" hangingPunct="1">
        <a:defRPr sz="166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28">
          <p15:clr>
            <a:srgbClr val="F26B43"/>
          </p15:clr>
        </p15:guide>
        <p15:guide id="3" pos="7053">
          <p15:clr>
            <a:srgbClr val="F26B43"/>
          </p15:clr>
        </p15:guide>
        <p15:guide id="4" orient="horz" pos="837">
          <p15:clr>
            <a:srgbClr val="F26B43"/>
          </p15:clr>
        </p15:guide>
        <p15:guide id="5" orient="horz" pos="609">
          <p15:clr>
            <a:srgbClr val="F26B43"/>
          </p15:clr>
        </p15:guide>
        <p15:guide id="6" orient="horz" pos="271">
          <p15:clr>
            <a:srgbClr val="F26B43"/>
          </p15:clr>
        </p15:guide>
        <p15:guide id="7" orient="horz" pos="370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8FAFD">
            <a:alpha val="0"/>
          </a:srgb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75D91FB-C3B1-E947-8875-617A24F14EAB}"/>
              </a:ext>
            </a:extLst>
          </p:cNvPr>
          <p:cNvSpPr>
            <a:spLocks noGrp="1"/>
          </p:cNvSpPr>
          <p:nvPr>
            <p:ph type="title"/>
          </p:nvPr>
        </p:nvSpPr>
        <p:spPr>
          <a:xfrm>
            <a:off x="1235075" y="753950"/>
            <a:ext cx="10333038" cy="778668"/>
          </a:xfrm>
          <a:prstGeom prst="rect">
            <a:avLst/>
          </a:prstGeom>
        </p:spPr>
        <p:txBody>
          <a:bodyPr vert="horz" lIns="0" tIns="0" rIns="0" bIns="0" rtlCol="0" anchor="t" anchorCtr="0">
            <a:noAutofit/>
          </a:bodyPr>
          <a:lstStyle/>
          <a:p>
            <a:r>
              <a:rPr lang="fr-FR" err="1"/>
              <a:t>Title</a:t>
            </a:r>
            <a:r>
              <a:rPr lang="fr-FR"/>
              <a:t> of </a:t>
            </a:r>
            <a:r>
              <a:rPr lang="fr-FR" err="1"/>
              <a:t>your</a:t>
            </a:r>
            <a:r>
              <a:rPr lang="fr-FR"/>
              <a:t> </a:t>
            </a:r>
            <a:r>
              <a:rPr lang="fr-FR" err="1"/>
              <a:t>presentation</a:t>
            </a:r>
            <a:br>
              <a:rPr lang="fr-FR"/>
            </a:br>
            <a:r>
              <a:rPr lang="fr-FR"/>
              <a:t>in few </a:t>
            </a:r>
            <a:r>
              <a:rPr lang="fr-FR" err="1"/>
              <a:t>lines</a:t>
            </a:r>
            <a:r>
              <a:rPr lang="fr-FR"/>
              <a:t> (Century Gothic Bold 32 pt) </a:t>
            </a:r>
          </a:p>
        </p:txBody>
      </p:sp>
      <p:sp>
        <p:nvSpPr>
          <p:cNvPr id="3" name="Espace réservé du texte 2">
            <a:extLst>
              <a:ext uri="{FF2B5EF4-FFF2-40B4-BE49-F238E27FC236}">
                <a16:creationId xmlns:a16="http://schemas.microsoft.com/office/drawing/2014/main" id="{62CD5419-8635-6746-8267-5797256E5467}"/>
              </a:ext>
            </a:extLst>
          </p:cNvPr>
          <p:cNvSpPr>
            <a:spLocks noGrp="1"/>
          </p:cNvSpPr>
          <p:nvPr>
            <p:ph type="body" idx="1"/>
          </p:nvPr>
        </p:nvSpPr>
        <p:spPr>
          <a:xfrm>
            <a:off x="1235075" y="1825625"/>
            <a:ext cx="10333038" cy="4239419"/>
          </a:xfrm>
          <a:prstGeom prst="rect">
            <a:avLst/>
          </a:prstGeom>
        </p:spPr>
        <p:txBody>
          <a:bodyPr vert="horz" lIns="0" tIns="0" rIns="0" bIns="0" rtlCol="0">
            <a:noAutofit/>
          </a:bodyPr>
          <a:lstStyle/>
          <a:p>
            <a:r>
              <a:rPr lang="fr-FR" err="1"/>
              <a:t>Level</a:t>
            </a:r>
            <a:r>
              <a:rPr lang="fr-FR"/>
              <a:t> 1 </a:t>
            </a:r>
            <a:r>
              <a:rPr lang="fr-FR" err="1"/>
              <a:t>with</a:t>
            </a:r>
            <a:r>
              <a:rPr lang="fr-FR"/>
              <a:t> round </a:t>
            </a:r>
            <a:r>
              <a:rPr lang="fr-FR" err="1"/>
              <a:t>bullet</a:t>
            </a:r>
            <a:r>
              <a:rPr lang="fr-FR"/>
              <a:t> point </a:t>
            </a:r>
            <a:br>
              <a:rPr lang="fr-FR"/>
            </a:br>
            <a:r>
              <a:rPr lang="fr-FR"/>
              <a:t>(Century Gothic 20 pt)</a:t>
            </a:r>
          </a:p>
          <a:p>
            <a:pPr lvl="1"/>
            <a:r>
              <a:rPr lang="fr-FR" err="1"/>
              <a:t>Level</a:t>
            </a:r>
            <a:r>
              <a:rPr lang="fr-FR"/>
              <a:t> 2 </a:t>
            </a:r>
            <a:r>
              <a:rPr lang="fr-FR" err="1"/>
              <a:t>with</a:t>
            </a:r>
            <a:r>
              <a:rPr lang="fr-FR"/>
              <a:t> </a:t>
            </a:r>
            <a:r>
              <a:rPr lang="fr-FR" err="1"/>
              <a:t>dash</a:t>
            </a:r>
            <a:r>
              <a:rPr lang="fr-FR"/>
              <a:t> </a:t>
            </a:r>
            <a:r>
              <a:rPr lang="fr-FR" err="1"/>
              <a:t>bullet</a:t>
            </a:r>
            <a:r>
              <a:rPr lang="fr-FR"/>
              <a:t> point (Century Gothic 18 pt) </a:t>
            </a:r>
          </a:p>
          <a:p>
            <a:pPr lvl="2"/>
            <a:r>
              <a:rPr lang="fr-FR" err="1"/>
              <a:t>Level</a:t>
            </a:r>
            <a:r>
              <a:rPr lang="fr-FR"/>
              <a:t> 3 </a:t>
            </a:r>
            <a:r>
              <a:rPr lang="fr-FR" err="1"/>
              <a:t>with</a:t>
            </a:r>
            <a:r>
              <a:rPr lang="fr-FR"/>
              <a:t> </a:t>
            </a:r>
            <a:r>
              <a:rPr lang="fr-FR" err="1"/>
              <a:t>roubd</a:t>
            </a:r>
            <a:r>
              <a:rPr lang="fr-FR"/>
              <a:t> </a:t>
            </a:r>
            <a:r>
              <a:rPr lang="fr-FR" err="1"/>
              <a:t>bullet</a:t>
            </a:r>
            <a:r>
              <a:rPr lang="fr-FR"/>
              <a:t> point (</a:t>
            </a:r>
            <a:r>
              <a:rPr lang="fr-FR" err="1"/>
              <a:t>century</a:t>
            </a:r>
            <a:r>
              <a:rPr lang="fr-FR"/>
              <a:t> Gothic 16 pt)</a:t>
            </a:r>
          </a:p>
          <a:p>
            <a:pPr lvl="3"/>
            <a:r>
              <a:rPr lang="fr-FR" err="1"/>
              <a:t>Level</a:t>
            </a:r>
            <a:r>
              <a:rPr lang="fr-FR"/>
              <a:t> 4 </a:t>
            </a:r>
            <a:r>
              <a:rPr lang="fr-FR" err="1"/>
              <a:t>with</a:t>
            </a:r>
            <a:r>
              <a:rPr lang="fr-FR"/>
              <a:t> </a:t>
            </a:r>
            <a:r>
              <a:rPr lang="fr-FR" err="1"/>
              <a:t>dash</a:t>
            </a:r>
            <a:r>
              <a:rPr lang="fr-FR"/>
              <a:t> </a:t>
            </a:r>
            <a:r>
              <a:rPr lang="fr-FR" err="1"/>
              <a:t>bullet</a:t>
            </a:r>
            <a:r>
              <a:rPr lang="fr-FR"/>
              <a:t> point (Century Gothic 14 pt)</a:t>
            </a:r>
          </a:p>
          <a:p>
            <a:pPr lvl="4"/>
            <a:r>
              <a:rPr lang="fr-FR"/>
              <a:t>Body </a:t>
            </a:r>
            <a:r>
              <a:rPr lang="fr-FR" err="1"/>
              <a:t>text</a:t>
            </a:r>
            <a:r>
              <a:rPr lang="fr-FR"/>
              <a:t> (Century Gothic 12 pt)</a:t>
            </a:r>
          </a:p>
        </p:txBody>
      </p:sp>
      <p:sp>
        <p:nvSpPr>
          <p:cNvPr id="5" name="Espace réservé du pied de page 4">
            <a:extLst>
              <a:ext uri="{FF2B5EF4-FFF2-40B4-BE49-F238E27FC236}">
                <a16:creationId xmlns:a16="http://schemas.microsoft.com/office/drawing/2014/main" id="{D610B9B7-1681-AC45-B161-655CBDE4BD50}"/>
              </a:ext>
            </a:extLst>
          </p:cNvPr>
          <p:cNvSpPr>
            <a:spLocks noGrp="1"/>
          </p:cNvSpPr>
          <p:nvPr>
            <p:ph type="ftr" sz="quarter" idx="3"/>
          </p:nvPr>
        </p:nvSpPr>
        <p:spPr>
          <a:xfrm>
            <a:off x="1095375" y="6285660"/>
            <a:ext cx="4114800" cy="365125"/>
          </a:xfrm>
          <a:prstGeom prst="rect">
            <a:avLst/>
          </a:prstGeom>
        </p:spPr>
        <p:txBody>
          <a:bodyPr vert="horz" lIns="0" tIns="0" rIns="0" bIns="0" rtlCol="0" anchor="ctr"/>
          <a:lstStyle>
            <a:lvl1pPr algn="l">
              <a:defRPr sz="1300" b="1" i="0">
                <a:solidFill>
                  <a:schemeClr val="accent1"/>
                </a:solidFill>
                <a:latin typeface="Century Gothic" panose="020B0502020202020204" pitchFamily="34" charset="0"/>
              </a:defRPr>
            </a:lvl1pPr>
          </a:lstStyle>
          <a:p>
            <a:r>
              <a:rPr lang="fr-FR" err="1"/>
              <a:t>Footer</a:t>
            </a:r>
            <a:r>
              <a:rPr lang="fr-FR"/>
              <a:t> of </a:t>
            </a:r>
            <a:r>
              <a:rPr lang="fr-FR" err="1"/>
              <a:t>your</a:t>
            </a:r>
            <a:r>
              <a:rPr lang="fr-FR"/>
              <a:t> </a:t>
            </a:r>
            <a:r>
              <a:rPr lang="fr-FR" err="1"/>
              <a:t>presentation</a:t>
            </a:r>
            <a:endParaRPr lang="fr-FR"/>
          </a:p>
        </p:txBody>
      </p:sp>
      <p:sp>
        <p:nvSpPr>
          <p:cNvPr id="6" name="Espace réservé du numéro de diapositive 5">
            <a:extLst>
              <a:ext uri="{FF2B5EF4-FFF2-40B4-BE49-F238E27FC236}">
                <a16:creationId xmlns:a16="http://schemas.microsoft.com/office/drawing/2014/main" id="{6444D1E6-A1FF-9A49-BD7C-267FB60C1A3E}"/>
              </a:ext>
            </a:extLst>
          </p:cNvPr>
          <p:cNvSpPr>
            <a:spLocks noGrp="1"/>
          </p:cNvSpPr>
          <p:nvPr>
            <p:ph type="sldNum" sz="quarter" idx="4"/>
          </p:nvPr>
        </p:nvSpPr>
        <p:spPr>
          <a:xfrm>
            <a:off x="623888" y="6292010"/>
            <a:ext cx="411956" cy="365125"/>
          </a:xfrm>
          <a:prstGeom prst="rect">
            <a:avLst/>
          </a:prstGeom>
        </p:spPr>
        <p:txBody>
          <a:bodyPr vert="horz" lIns="0" tIns="0" rIns="0" bIns="0" rtlCol="0" anchor="ctr"/>
          <a:lstStyle>
            <a:lvl1pPr algn="l">
              <a:defRPr sz="1200" b="1" i="0">
                <a:solidFill>
                  <a:schemeClr val="accent1"/>
                </a:solidFill>
                <a:latin typeface="Century Gothic" panose="020B0502020202020204" pitchFamily="34" charset="0"/>
              </a:defRPr>
            </a:lvl1pPr>
          </a:lstStyle>
          <a:p>
            <a:fld id="{151E75B2-1F5F-104D-81CC-0E99E60AEADE}" type="slidenum">
              <a:rPr lang="fr-FR" smtClean="0"/>
              <a:pPr/>
              <a:t>‹#›</a:t>
            </a:fld>
            <a:endParaRPr lang="fr-FR"/>
          </a:p>
        </p:txBody>
      </p:sp>
    </p:spTree>
    <p:extLst>
      <p:ext uri="{BB962C8B-B14F-4D97-AF65-F5344CB8AC3E}">
        <p14:creationId xmlns:p14="http://schemas.microsoft.com/office/powerpoint/2010/main" val="4212064178"/>
      </p:ext>
    </p:extLst>
  </p:cSld>
  <p:clrMap bg1="lt1" tx1="dk1" bg2="lt2" tx2="dk2" accent1="accent1" accent2="accent2" accent3="accent3" accent4="accent4" accent5="accent5" accent6="accent6" hlink="hlink" folHlink="folHlink"/>
  <p:sldLayoutIdLst>
    <p:sldLayoutId id="2147485117" r:id="rId1"/>
    <p:sldLayoutId id="2147485118" r:id="rId2"/>
    <p:sldLayoutId id="2147485119" r:id="rId3"/>
    <p:sldLayoutId id="2147485120" r:id="rId4"/>
    <p:sldLayoutId id="2147485121" r:id="rId5"/>
    <p:sldLayoutId id="2147485122" r:id="rId6"/>
    <p:sldLayoutId id="2147485123" r:id="rId7"/>
    <p:sldLayoutId id="2147485124" r:id="rId8"/>
    <p:sldLayoutId id="2147485125" r:id="rId9"/>
    <p:sldLayoutId id="2147485126" r:id="rId10"/>
    <p:sldLayoutId id="2147485127" r:id="rId11"/>
    <p:sldLayoutId id="2147485128" r:id="rId12"/>
    <p:sldLayoutId id="2147485130" r:id="rId13"/>
    <p:sldLayoutId id="2147485131" r:id="rId14"/>
    <p:sldLayoutId id="2147485133" r:id="rId15"/>
  </p:sldLayoutIdLst>
  <p:hf hdr="0"/>
  <p:txStyles>
    <p:titleStyle>
      <a:lvl1pPr algn="l" defTabSz="914400" rtl="0" eaLnBrk="1" latinLnBrk="0" hangingPunct="1">
        <a:lnSpc>
          <a:spcPts val="3200"/>
        </a:lnSpc>
        <a:spcBef>
          <a:spcPct val="0"/>
        </a:spcBef>
        <a:buNone/>
        <a:defRPr sz="2600" b="1" i="0" kern="1200">
          <a:solidFill>
            <a:schemeClr val="accent1"/>
          </a:solidFill>
          <a:latin typeface="Century Gothic" panose="020B0502020202020204" pitchFamily="34" charset="0"/>
          <a:ea typeface="+mj-ea"/>
          <a:cs typeface="+mj-cs"/>
        </a:defRPr>
      </a:lvl1pPr>
    </p:titleStyle>
    <p:bodyStyle>
      <a:lvl1pPr marL="216000" indent="-216000" algn="l" defTabSz="914400" rtl="0" eaLnBrk="1" latinLnBrk="0" hangingPunct="1">
        <a:lnSpc>
          <a:spcPct val="100000"/>
        </a:lnSpc>
        <a:spcBef>
          <a:spcPts val="600"/>
        </a:spcBef>
        <a:buSzPct val="90000"/>
        <a:buFont typeface="Arial" panose="020B0604020202020204" pitchFamily="34" charset="0"/>
        <a:buChar char="•"/>
        <a:defRPr sz="2000" b="0" i="0" kern="1200">
          <a:solidFill>
            <a:schemeClr val="accent1"/>
          </a:solidFill>
          <a:latin typeface="Century Gothic" panose="020B0502020202020204" pitchFamily="34" charset="0"/>
          <a:ea typeface="+mn-ea"/>
          <a:cs typeface="+mn-cs"/>
        </a:defRPr>
      </a:lvl1pPr>
      <a:lvl2pPr marL="396000" indent="-180000" algn="l" defTabSz="914400" rtl="0" eaLnBrk="1" latinLnBrk="0" hangingPunct="1">
        <a:lnSpc>
          <a:spcPct val="100000"/>
        </a:lnSpc>
        <a:spcBef>
          <a:spcPts val="400"/>
        </a:spcBef>
        <a:buSzPct val="120000"/>
        <a:buFont typeface="Police système"/>
        <a:buChar char="-"/>
        <a:defRPr sz="1800" b="0" i="0" kern="1200">
          <a:solidFill>
            <a:schemeClr val="accent1"/>
          </a:solidFill>
          <a:latin typeface="Century Gothic" panose="020B0502020202020204" pitchFamily="34" charset="0"/>
          <a:ea typeface="+mn-ea"/>
          <a:cs typeface="+mn-cs"/>
        </a:defRPr>
      </a:lvl2pPr>
      <a:lvl3pPr marL="576000" indent="-180000" algn="l" defTabSz="914400" rtl="0" eaLnBrk="1" latinLnBrk="0" hangingPunct="1">
        <a:lnSpc>
          <a:spcPts val="2200"/>
        </a:lnSpc>
        <a:spcBef>
          <a:spcPts val="0"/>
        </a:spcBef>
        <a:buSzPct val="90000"/>
        <a:buFont typeface="Arial" panose="020B0604020202020204" pitchFamily="34" charset="0"/>
        <a:buChar char="•"/>
        <a:defRPr sz="1600" b="0" i="0" kern="1200">
          <a:solidFill>
            <a:schemeClr val="accent1"/>
          </a:solidFill>
          <a:latin typeface="Century Gothic" panose="020B0502020202020204" pitchFamily="34" charset="0"/>
          <a:ea typeface="+mn-ea"/>
          <a:cs typeface="+mn-cs"/>
        </a:defRPr>
      </a:lvl3pPr>
      <a:lvl4pPr marL="720000" indent="-144000" algn="l" defTabSz="914400" rtl="0" eaLnBrk="1" latinLnBrk="0" hangingPunct="1">
        <a:lnSpc>
          <a:spcPts val="2000"/>
        </a:lnSpc>
        <a:spcBef>
          <a:spcPts val="0"/>
        </a:spcBef>
        <a:buSzPct val="120000"/>
        <a:buFont typeface="Police système"/>
        <a:buChar char="-"/>
        <a:defRPr sz="1400" b="0" i="0" kern="1200">
          <a:solidFill>
            <a:schemeClr val="accent1"/>
          </a:solidFill>
          <a:latin typeface="Century Gothic" panose="020B0502020202020204" pitchFamily="34" charset="0"/>
          <a:ea typeface="+mn-ea"/>
          <a:cs typeface="+mn-cs"/>
        </a:defRPr>
      </a:lvl4pPr>
      <a:lvl5pPr marL="720000" indent="0" algn="l" defTabSz="914400" rtl="0" eaLnBrk="1" latinLnBrk="0" hangingPunct="1">
        <a:lnSpc>
          <a:spcPts val="2000"/>
        </a:lnSpc>
        <a:spcBef>
          <a:spcPts val="0"/>
        </a:spcBef>
        <a:buFont typeface="Arial" panose="020B0604020202020204" pitchFamily="34" charset="0"/>
        <a:buNone/>
        <a:defRPr sz="1200" b="0" i="0" kern="1200">
          <a:solidFill>
            <a:schemeClr val="accent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4">
          <p15:clr>
            <a:srgbClr val="F26B43"/>
          </p15:clr>
        </p15:guide>
        <p15:guide id="2" orient="horz" pos="3929">
          <p15:clr>
            <a:srgbClr val="F26B43"/>
          </p15:clr>
        </p15:guide>
        <p15:guide id="3" pos="393">
          <p15:clr>
            <a:srgbClr val="F26B43"/>
          </p15:clr>
        </p15:guide>
        <p15:guide id="4" pos="7287">
          <p15:clr>
            <a:srgbClr val="F26B43"/>
          </p15:clr>
        </p15:guide>
        <p15:guide id="5" pos="778">
          <p15:clr>
            <a:srgbClr val="F26B43"/>
          </p15:clr>
        </p15:guide>
        <p15:guide id="6" orient="horz" pos="4110">
          <p15:clr>
            <a:srgbClr val="F26B43"/>
          </p15:clr>
        </p15:guide>
        <p15:guide id="7" pos="3840">
          <p15:clr>
            <a:srgbClr val="F26B43"/>
          </p15:clr>
        </p15:guide>
        <p15:guide id="8" orient="horz" pos="3816">
          <p15:clr>
            <a:srgbClr val="F26B43"/>
          </p15:clr>
        </p15:guide>
        <p15:guide id="9" orient="horz" pos="6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75D91FB-C3B1-E947-8875-617A24F14EAB}"/>
              </a:ext>
            </a:extLst>
          </p:cNvPr>
          <p:cNvSpPr>
            <a:spLocks noGrp="1"/>
          </p:cNvSpPr>
          <p:nvPr>
            <p:ph type="title"/>
          </p:nvPr>
        </p:nvSpPr>
        <p:spPr>
          <a:xfrm>
            <a:off x="1235075" y="753950"/>
            <a:ext cx="10333038" cy="778668"/>
          </a:xfrm>
          <a:prstGeom prst="rect">
            <a:avLst/>
          </a:prstGeom>
        </p:spPr>
        <p:txBody>
          <a:bodyPr vert="horz" lIns="0" tIns="0" rIns="0" bIns="0" rtlCol="0" anchor="t" anchorCtr="0">
            <a:noAutofit/>
          </a:bodyPr>
          <a:lstStyle/>
          <a:p>
            <a:r>
              <a:rPr lang="fr-FR" err="1"/>
              <a:t>Title</a:t>
            </a:r>
            <a:r>
              <a:rPr lang="fr-FR"/>
              <a:t> of </a:t>
            </a:r>
            <a:r>
              <a:rPr lang="fr-FR" err="1"/>
              <a:t>your</a:t>
            </a:r>
            <a:r>
              <a:rPr lang="fr-FR"/>
              <a:t> </a:t>
            </a:r>
            <a:r>
              <a:rPr lang="fr-FR" err="1"/>
              <a:t>presentation</a:t>
            </a:r>
            <a:br>
              <a:rPr lang="fr-FR"/>
            </a:br>
            <a:r>
              <a:rPr lang="fr-FR"/>
              <a:t>in few </a:t>
            </a:r>
            <a:r>
              <a:rPr lang="fr-FR" err="1"/>
              <a:t>lines</a:t>
            </a:r>
            <a:r>
              <a:rPr lang="fr-FR"/>
              <a:t> (Century Gothic Bold 32 pt) </a:t>
            </a:r>
          </a:p>
        </p:txBody>
      </p:sp>
      <p:sp>
        <p:nvSpPr>
          <p:cNvPr id="3" name="Espace réservé du texte 2">
            <a:extLst>
              <a:ext uri="{FF2B5EF4-FFF2-40B4-BE49-F238E27FC236}">
                <a16:creationId xmlns:a16="http://schemas.microsoft.com/office/drawing/2014/main" id="{62CD5419-8635-6746-8267-5797256E5467}"/>
              </a:ext>
            </a:extLst>
          </p:cNvPr>
          <p:cNvSpPr>
            <a:spLocks noGrp="1"/>
          </p:cNvSpPr>
          <p:nvPr>
            <p:ph type="body" idx="1"/>
          </p:nvPr>
        </p:nvSpPr>
        <p:spPr>
          <a:xfrm>
            <a:off x="1235075" y="1825625"/>
            <a:ext cx="10333038" cy="4239419"/>
          </a:xfrm>
          <a:prstGeom prst="rect">
            <a:avLst/>
          </a:prstGeom>
        </p:spPr>
        <p:txBody>
          <a:bodyPr vert="horz" lIns="0" tIns="0" rIns="0" bIns="0" rtlCol="0">
            <a:noAutofit/>
          </a:bodyPr>
          <a:lstStyle/>
          <a:p>
            <a:r>
              <a:rPr lang="fr-FR" err="1"/>
              <a:t>Level</a:t>
            </a:r>
            <a:r>
              <a:rPr lang="fr-FR"/>
              <a:t> 1 </a:t>
            </a:r>
            <a:r>
              <a:rPr lang="fr-FR" err="1"/>
              <a:t>with</a:t>
            </a:r>
            <a:r>
              <a:rPr lang="fr-FR"/>
              <a:t> round </a:t>
            </a:r>
            <a:r>
              <a:rPr lang="fr-FR" err="1"/>
              <a:t>bullet</a:t>
            </a:r>
            <a:r>
              <a:rPr lang="fr-FR"/>
              <a:t> point </a:t>
            </a:r>
            <a:br>
              <a:rPr lang="fr-FR"/>
            </a:br>
            <a:r>
              <a:rPr lang="fr-FR"/>
              <a:t>(Century Gothic 20 pt)</a:t>
            </a:r>
          </a:p>
          <a:p>
            <a:pPr lvl="1"/>
            <a:r>
              <a:rPr lang="fr-FR" err="1"/>
              <a:t>Level</a:t>
            </a:r>
            <a:r>
              <a:rPr lang="fr-FR"/>
              <a:t> 2 </a:t>
            </a:r>
            <a:r>
              <a:rPr lang="fr-FR" err="1"/>
              <a:t>with</a:t>
            </a:r>
            <a:r>
              <a:rPr lang="fr-FR"/>
              <a:t> </a:t>
            </a:r>
            <a:r>
              <a:rPr lang="fr-FR" err="1"/>
              <a:t>dash</a:t>
            </a:r>
            <a:r>
              <a:rPr lang="fr-FR"/>
              <a:t> </a:t>
            </a:r>
            <a:r>
              <a:rPr lang="fr-FR" err="1"/>
              <a:t>bullet</a:t>
            </a:r>
            <a:r>
              <a:rPr lang="fr-FR"/>
              <a:t> point (Century Gothic 18 pt) </a:t>
            </a:r>
          </a:p>
          <a:p>
            <a:pPr lvl="2"/>
            <a:r>
              <a:rPr lang="fr-FR" err="1"/>
              <a:t>Level</a:t>
            </a:r>
            <a:r>
              <a:rPr lang="fr-FR"/>
              <a:t> 3 </a:t>
            </a:r>
            <a:r>
              <a:rPr lang="fr-FR" err="1"/>
              <a:t>with</a:t>
            </a:r>
            <a:r>
              <a:rPr lang="fr-FR"/>
              <a:t> </a:t>
            </a:r>
            <a:r>
              <a:rPr lang="fr-FR" err="1"/>
              <a:t>roubd</a:t>
            </a:r>
            <a:r>
              <a:rPr lang="fr-FR"/>
              <a:t> </a:t>
            </a:r>
            <a:r>
              <a:rPr lang="fr-FR" err="1"/>
              <a:t>bullet</a:t>
            </a:r>
            <a:r>
              <a:rPr lang="fr-FR"/>
              <a:t> point (</a:t>
            </a:r>
            <a:r>
              <a:rPr lang="fr-FR" err="1"/>
              <a:t>century</a:t>
            </a:r>
            <a:r>
              <a:rPr lang="fr-FR"/>
              <a:t> Gothic 16 pt)</a:t>
            </a:r>
          </a:p>
          <a:p>
            <a:pPr lvl="3"/>
            <a:r>
              <a:rPr lang="fr-FR" err="1"/>
              <a:t>Level</a:t>
            </a:r>
            <a:r>
              <a:rPr lang="fr-FR"/>
              <a:t> 4 </a:t>
            </a:r>
            <a:r>
              <a:rPr lang="fr-FR" err="1"/>
              <a:t>with</a:t>
            </a:r>
            <a:r>
              <a:rPr lang="fr-FR"/>
              <a:t> </a:t>
            </a:r>
            <a:r>
              <a:rPr lang="fr-FR" err="1"/>
              <a:t>dash</a:t>
            </a:r>
            <a:r>
              <a:rPr lang="fr-FR"/>
              <a:t> </a:t>
            </a:r>
            <a:r>
              <a:rPr lang="fr-FR" err="1"/>
              <a:t>bullet</a:t>
            </a:r>
            <a:r>
              <a:rPr lang="fr-FR"/>
              <a:t> point (Century Gothic 14 pt)</a:t>
            </a:r>
          </a:p>
          <a:p>
            <a:pPr lvl="4"/>
            <a:r>
              <a:rPr lang="fr-FR"/>
              <a:t>Body </a:t>
            </a:r>
            <a:r>
              <a:rPr lang="fr-FR" err="1"/>
              <a:t>text</a:t>
            </a:r>
            <a:r>
              <a:rPr lang="fr-FR"/>
              <a:t> (Century Gothic 12 pt)</a:t>
            </a:r>
          </a:p>
        </p:txBody>
      </p:sp>
      <p:sp>
        <p:nvSpPr>
          <p:cNvPr id="5" name="Espace réservé du pied de page 4">
            <a:extLst>
              <a:ext uri="{FF2B5EF4-FFF2-40B4-BE49-F238E27FC236}">
                <a16:creationId xmlns:a16="http://schemas.microsoft.com/office/drawing/2014/main" id="{D610B9B7-1681-AC45-B161-655CBDE4BD50}"/>
              </a:ext>
            </a:extLst>
          </p:cNvPr>
          <p:cNvSpPr>
            <a:spLocks noGrp="1"/>
          </p:cNvSpPr>
          <p:nvPr>
            <p:ph type="ftr" sz="quarter" idx="3"/>
          </p:nvPr>
        </p:nvSpPr>
        <p:spPr>
          <a:xfrm>
            <a:off x="1095375" y="6285660"/>
            <a:ext cx="4114800" cy="365125"/>
          </a:xfrm>
          <a:prstGeom prst="rect">
            <a:avLst/>
          </a:prstGeom>
        </p:spPr>
        <p:txBody>
          <a:bodyPr vert="horz" lIns="0" tIns="0" rIns="0" bIns="0" rtlCol="0" anchor="ctr"/>
          <a:lstStyle>
            <a:lvl1pPr algn="l">
              <a:defRPr sz="1300" b="1" i="0">
                <a:solidFill>
                  <a:schemeClr val="accent1"/>
                </a:solidFill>
                <a:latin typeface="Century Gothic" panose="020B0502020202020204" pitchFamily="34" charset="0"/>
              </a:defRPr>
            </a:lvl1pPr>
          </a:lstStyle>
          <a:p>
            <a:r>
              <a:rPr lang="fr-FR" err="1"/>
              <a:t>Footer</a:t>
            </a:r>
            <a:r>
              <a:rPr lang="fr-FR"/>
              <a:t> of </a:t>
            </a:r>
            <a:r>
              <a:rPr lang="fr-FR" err="1"/>
              <a:t>your</a:t>
            </a:r>
            <a:r>
              <a:rPr lang="fr-FR"/>
              <a:t> </a:t>
            </a:r>
            <a:r>
              <a:rPr lang="fr-FR" err="1"/>
              <a:t>presentation</a:t>
            </a:r>
            <a:endParaRPr lang="fr-FR"/>
          </a:p>
        </p:txBody>
      </p:sp>
      <p:sp>
        <p:nvSpPr>
          <p:cNvPr id="6" name="Espace réservé du numéro de diapositive 5">
            <a:extLst>
              <a:ext uri="{FF2B5EF4-FFF2-40B4-BE49-F238E27FC236}">
                <a16:creationId xmlns:a16="http://schemas.microsoft.com/office/drawing/2014/main" id="{6444D1E6-A1FF-9A49-BD7C-267FB60C1A3E}"/>
              </a:ext>
            </a:extLst>
          </p:cNvPr>
          <p:cNvSpPr>
            <a:spLocks noGrp="1"/>
          </p:cNvSpPr>
          <p:nvPr>
            <p:ph type="sldNum" sz="quarter" idx="4"/>
          </p:nvPr>
        </p:nvSpPr>
        <p:spPr>
          <a:xfrm>
            <a:off x="623888" y="6292010"/>
            <a:ext cx="411956" cy="365125"/>
          </a:xfrm>
          <a:prstGeom prst="rect">
            <a:avLst/>
          </a:prstGeom>
        </p:spPr>
        <p:txBody>
          <a:bodyPr vert="horz" lIns="0" tIns="0" rIns="0" bIns="0" rtlCol="0" anchor="ctr"/>
          <a:lstStyle>
            <a:lvl1pPr algn="l">
              <a:defRPr sz="1200" b="1" i="0">
                <a:solidFill>
                  <a:schemeClr val="accent1"/>
                </a:solidFill>
                <a:latin typeface="Century Gothic" panose="020B0502020202020204" pitchFamily="34" charset="0"/>
              </a:defRPr>
            </a:lvl1pPr>
          </a:lstStyle>
          <a:p>
            <a:fld id="{151E75B2-1F5F-104D-81CC-0E99E60AEADE}" type="slidenum">
              <a:rPr lang="fr-FR" smtClean="0"/>
              <a:pPr/>
              <a:t>‹#›</a:t>
            </a:fld>
            <a:endParaRPr lang="fr-FR"/>
          </a:p>
        </p:txBody>
      </p:sp>
    </p:spTree>
    <p:extLst>
      <p:ext uri="{BB962C8B-B14F-4D97-AF65-F5344CB8AC3E}">
        <p14:creationId xmlns:p14="http://schemas.microsoft.com/office/powerpoint/2010/main" val="1437507761"/>
      </p:ext>
    </p:extLst>
  </p:cSld>
  <p:clrMap bg1="lt1" tx1="dk1" bg2="lt2" tx2="dk2" accent1="accent1" accent2="accent2" accent3="accent3" accent4="accent4" accent5="accent5" accent6="accent6" hlink="hlink" folHlink="folHlink"/>
  <p:sldLayoutIdLst>
    <p:sldLayoutId id="2147485135" r:id="rId1"/>
    <p:sldLayoutId id="2147485136" r:id="rId2"/>
    <p:sldLayoutId id="2147485137" r:id="rId3"/>
    <p:sldLayoutId id="2147485138" r:id="rId4"/>
    <p:sldLayoutId id="2147485139" r:id="rId5"/>
    <p:sldLayoutId id="2147485140" r:id="rId6"/>
    <p:sldLayoutId id="2147485141" r:id="rId7"/>
    <p:sldLayoutId id="2147485142" r:id="rId8"/>
    <p:sldLayoutId id="2147485143" r:id="rId9"/>
    <p:sldLayoutId id="2147485144" r:id="rId10"/>
    <p:sldLayoutId id="2147485145" r:id="rId11"/>
    <p:sldLayoutId id="2147485146" r:id="rId12"/>
    <p:sldLayoutId id="2147485147" r:id="rId13"/>
    <p:sldLayoutId id="2147485148" r:id="rId14"/>
    <p:sldLayoutId id="2147485149" r:id="rId15"/>
    <p:sldLayoutId id="2147485150" r:id="rId16"/>
  </p:sldLayoutIdLst>
  <p:hf hdr="0"/>
  <p:txStyles>
    <p:titleStyle>
      <a:lvl1pPr algn="l" defTabSz="914400" rtl="0" eaLnBrk="1" latinLnBrk="0" hangingPunct="1">
        <a:lnSpc>
          <a:spcPts val="3200"/>
        </a:lnSpc>
        <a:spcBef>
          <a:spcPct val="0"/>
        </a:spcBef>
        <a:buNone/>
        <a:defRPr sz="2600" b="1" i="0" kern="1200">
          <a:solidFill>
            <a:schemeClr val="accent1"/>
          </a:solidFill>
          <a:latin typeface="Century Gothic" panose="020B0502020202020204" pitchFamily="34" charset="0"/>
          <a:ea typeface="+mj-ea"/>
          <a:cs typeface="+mj-cs"/>
        </a:defRPr>
      </a:lvl1pPr>
    </p:titleStyle>
    <p:bodyStyle>
      <a:lvl1pPr marL="216000" indent="-216000" algn="l" defTabSz="914400" rtl="0" eaLnBrk="1" latinLnBrk="0" hangingPunct="1">
        <a:lnSpc>
          <a:spcPct val="100000"/>
        </a:lnSpc>
        <a:spcBef>
          <a:spcPts val="600"/>
        </a:spcBef>
        <a:buSzPct val="90000"/>
        <a:buFont typeface="Arial" panose="020B0604020202020204" pitchFamily="34" charset="0"/>
        <a:buChar char="•"/>
        <a:defRPr sz="2000" b="0" i="0" kern="1200">
          <a:solidFill>
            <a:schemeClr val="accent1"/>
          </a:solidFill>
          <a:latin typeface="Century Gothic" panose="020B0502020202020204" pitchFamily="34" charset="0"/>
          <a:ea typeface="+mn-ea"/>
          <a:cs typeface="+mn-cs"/>
        </a:defRPr>
      </a:lvl1pPr>
      <a:lvl2pPr marL="396000" indent="-180000" algn="l" defTabSz="914400" rtl="0" eaLnBrk="1" latinLnBrk="0" hangingPunct="1">
        <a:lnSpc>
          <a:spcPct val="100000"/>
        </a:lnSpc>
        <a:spcBef>
          <a:spcPts val="400"/>
        </a:spcBef>
        <a:buSzPct val="120000"/>
        <a:buFont typeface="Police système"/>
        <a:buChar char="-"/>
        <a:defRPr sz="1800" b="0" i="0" kern="1200">
          <a:solidFill>
            <a:schemeClr val="accent1"/>
          </a:solidFill>
          <a:latin typeface="Century Gothic" panose="020B0502020202020204" pitchFamily="34" charset="0"/>
          <a:ea typeface="+mn-ea"/>
          <a:cs typeface="+mn-cs"/>
        </a:defRPr>
      </a:lvl2pPr>
      <a:lvl3pPr marL="576000" indent="-180000" algn="l" defTabSz="914400" rtl="0" eaLnBrk="1" latinLnBrk="0" hangingPunct="1">
        <a:lnSpc>
          <a:spcPts val="2200"/>
        </a:lnSpc>
        <a:spcBef>
          <a:spcPts val="0"/>
        </a:spcBef>
        <a:buSzPct val="90000"/>
        <a:buFont typeface="Arial" panose="020B0604020202020204" pitchFamily="34" charset="0"/>
        <a:buChar char="•"/>
        <a:defRPr sz="1600" b="0" i="0" kern="1200">
          <a:solidFill>
            <a:schemeClr val="accent1"/>
          </a:solidFill>
          <a:latin typeface="Century Gothic" panose="020B0502020202020204" pitchFamily="34" charset="0"/>
          <a:ea typeface="+mn-ea"/>
          <a:cs typeface="+mn-cs"/>
        </a:defRPr>
      </a:lvl3pPr>
      <a:lvl4pPr marL="720000" indent="-144000" algn="l" defTabSz="914400" rtl="0" eaLnBrk="1" latinLnBrk="0" hangingPunct="1">
        <a:lnSpc>
          <a:spcPts val="2000"/>
        </a:lnSpc>
        <a:spcBef>
          <a:spcPts val="0"/>
        </a:spcBef>
        <a:buSzPct val="120000"/>
        <a:buFont typeface="Police système"/>
        <a:buChar char="-"/>
        <a:defRPr sz="1400" b="0" i="0" kern="1200">
          <a:solidFill>
            <a:schemeClr val="accent1"/>
          </a:solidFill>
          <a:latin typeface="Century Gothic" panose="020B0502020202020204" pitchFamily="34" charset="0"/>
          <a:ea typeface="+mn-ea"/>
          <a:cs typeface="+mn-cs"/>
        </a:defRPr>
      </a:lvl4pPr>
      <a:lvl5pPr marL="720000" indent="0" algn="l" defTabSz="914400" rtl="0" eaLnBrk="1" latinLnBrk="0" hangingPunct="1">
        <a:lnSpc>
          <a:spcPts val="2000"/>
        </a:lnSpc>
        <a:spcBef>
          <a:spcPts val="0"/>
        </a:spcBef>
        <a:buFont typeface="Arial" panose="020B0604020202020204" pitchFamily="34" charset="0"/>
        <a:buNone/>
        <a:defRPr sz="1200" b="0" i="0" kern="1200">
          <a:solidFill>
            <a:schemeClr val="accent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4">
          <p15:clr>
            <a:srgbClr val="F26B43"/>
          </p15:clr>
        </p15:guide>
        <p15:guide id="2" orient="horz" pos="3929">
          <p15:clr>
            <a:srgbClr val="F26B43"/>
          </p15:clr>
        </p15:guide>
        <p15:guide id="3" pos="393">
          <p15:clr>
            <a:srgbClr val="F26B43"/>
          </p15:clr>
        </p15:guide>
        <p15:guide id="4" pos="7287">
          <p15:clr>
            <a:srgbClr val="F26B43"/>
          </p15:clr>
        </p15:guide>
        <p15:guide id="5" pos="778">
          <p15:clr>
            <a:srgbClr val="F26B43"/>
          </p15:clr>
        </p15:guide>
        <p15:guide id="6" orient="horz" pos="4110">
          <p15:clr>
            <a:srgbClr val="F26B43"/>
          </p15:clr>
        </p15:guide>
        <p15:guide id="7" pos="3840">
          <p15:clr>
            <a:srgbClr val="F26B43"/>
          </p15:clr>
        </p15:guide>
        <p15:guide id="8" orient="horz" pos="3816">
          <p15:clr>
            <a:srgbClr val="F26B43"/>
          </p15:clr>
        </p15:guide>
        <p15:guide id="9" orient="horz" pos="6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75D91FB-C3B1-E947-8875-617A24F14EAB}"/>
              </a:ext>
            </a:extLst>
          </p:cNvPr>
          <p:cNvSpPr>
            <a:spLocks noGrp="1"/>
          </p:cNvSpPr>
          <p:nvPr>
            <p:ph type="title"/>
          </p:nvPr>
        </p:nvSpPr>
        <p:spPr>
          <a:xfrm>
            <a:off x="1235075" y="753950"/>
            <a:ext cx="10333038" cy="778668"/>
          </a:xfrm>
          <a:prstGeom prst="rect">
            <a:avLst/>
          </a:prstGeom>
        </p:spPr>
        <p:txBody>
          <a:bodyPr vert="horz" lIns="0" tIns="0" rIns="0" bIns="0" rtlCol="0" anchor="t" anchorCtr="0">
            <a:noAutofit/>
          </a:bodyPr>
          <a:lstStyle/>
          <a:p>
            <a:r>
              <a:rPr lang="fr-FR" err="1"/>
              <a:t>Title</a:t>
            </a:r>
            <a:r>
              <a:rPr lang="fr-FR"/>
              <a:t> of </a:t>
            </a:r>
            <a:r>
              <a:rPr lang="fr-FR" err="1"/>
              <a:t>your</a:t>
            </a:r>
            <a:r>
              <a:rPr lang="fr-FR"/>
              <a:t> </a:t>
            </a:r>
            <a:r>
              <a:rPr lang="fr-FR" err="1"/>
              <a:t>presentation</a:t>
            </a:r>
            <a:br>
              <a:rPr lang="fr-FR"/>
            </a:br>
            <a:r>
              <a:rPr lang="fr-FR"/>
              <a:t>in few </a:t>
            </a:r>
            <a:r>
              <a:rPr lang="fr-FR" err="1"/>
              <a:t>lines</a:t>
            </a:r>
            <a:r>
              <a:rPr lang="fr-FR"/>
              <a:t> (Century Gothic Bold 32 pt) </a:t>
            </a:r>
          </a:p>
        </p:txBody>
      </p:sp>
      <p:sp>
        <p:nvSpPr>
          <p:cNvPr id="3" name="Espace réservé du texte 2">
            <a:extLst>
              <a:ext uri="{FF2B5EF4-FFF2-40B4-BE49-F238E27FC236}">
                <a16:creationId xmlns:a16="http://schemas.microsoft.com/office/drawing/2014/main" id="{62CD5419-8635-6746-8267-5797256E5467}"/>
              </a:ext>
            </a:extLst>
          </p:cNvPr>
          <p:cNvSpPr>
            <a:spLocks noGrp="1"/>
          </p:cNvSpPr>
          <p:nvPr>
            <p:ph type="body" idx="1"/>
          </p:nvPr>
        </p:nvSpPr>
        <p:spPr>
          <a:xfrm>
            <a:off x="1235075" y="1825625"/>
            <a:ext cx="10333038" cy="4239419"/>
          </a:xfrm>
          <a:prstGeom prst="rect">
            <a:avLst/>
          </a:prstGeom>
        </p:spPr>
        <p:txBody>
          <a:bodyPr vert="horz" lIns="0" tIns="0" rIns="0" bIns="0" rtlCol="0">
            <a:noAutofit/>
          </a:bodyPr>
          <a:lstStyle/>
          <a:p>
            <a:r>
              <a:rPr lang="fr-FR" err="1"/>
              <a:t>Level</a:t>
            </a:r>
            <a:r>
              <a:rPr lang="fr-FR"/>
              <a:t> 1 </a:t>
            </a:r>
            <a:r>
              <a:rPr lang="fr-FR" err="1"/>
              <a:t>with</a:t>
            </a:r>
            <a:r>
              <a:rPr lang="fr-FR"/>
              <a:t> round </a:t>
            </a:r>
            <a:r>
              <a:rPr lang="fr-FR" err="1"/>
              <a:t>bullet</a:t>
            </a:r>
            <a:r>
              <a:rPr lang="fr-FR"/>
              <a:t> point </a:t>
            </a:r>
            <a:br>
              <a:rPr lang="fr-FR"/>
            </a:br>
            <a:r>
              <a:rPr lang="fr-FR"/>
              <a:t>(Century Gothic 20 pt)</a:t>
            </a:r>
          </a:p>
          <a:p>
            <a:pPr lvl="1"/>
            <a:r>
              <a:rPr lang="fr-FR" err="1"/>
              <a:t>Level</a:t>
            </a:r>
            <a:r>
              <a:rPr lang="fr-FR"/>
              <a:t> 2 </a:t>
            </a:r>
            <a:r>
              <a:rPr lang="fr-FR" err="1"/>
              <a:t>with</a:t>
            </a:r>
            <a:r>
              <a:rPr lang="fr-FR"/>
              <a:t> </a:t>
            </a:r>
            <a:r>
              <a:rPr lang="fr-FR" err="1"/>
              <a:t>dash</a:t>
            </a:r>
            <a:r>
              <a:rPr lang="fr-FR"/>
              <a:t> </a:t>
            </a:r>
            <a:r>
              <a:rPr lang="fr-FR" err="1"/>
              <a:t>bullet</a:t>
            </a:r>
            <a:r>
              <a:rPr lang="fr-FR"/>
              <a:t> point (Century Gothic 18 pt) </a:t>
            </a:r>
          </a:p>
          <a:p>
            <a:pPr lvl="2"/>
            <a:r>
              <a:rPr lang="fr-FR" err="1"/>
              <a:t>Level</a:t>
            </a:r>
            <a:r>
              <a:rPr lang="fr-FR"/>
              <a:t> 3 </a:t>
            </a:r>
            <a:r>
              <a:rPr lang="fr-FR" err="1"/>
              <a:t>with</a:t>
            </a:r>
            <a:r>
              <a:rPr lang="fr-FR"/>
              <a:t> </a:t>
            </a:r>
            <a:r>
              <a:rPr lang="fr-FR" err="1"/>
              <a:t>roubd</a:t>
            </a:r>
            <a:r>
              <a:rPr lang="fr-FR"/>
              <a:t> </a:t>
            </a:r>
            <a:r>
              <a:rPr lang="fr-FR" err="1"/>
              <a:t>bullet</a:t>
            </a:r>
            <a:r>
              <a:rPr lang="fr-FR"/>
              <a:t> point (</a:t>
            </a:r>
            <a:r>
              <a:rPr lang="fr-FR" err="1"/>
              <a:t>century</a:t>
            </a:r>
            <a:r>
              <a:rPr lang="fr-FR"/>
              <a:t> Gothic 16 pt)</a:t>
            </a:r>
          </a:p>
          <a:p>
            <a:pPr lvl="3"/>
            <a:r>
              <a:rPr lang="fr-FR" err="1"/>
              <a:t>Level</a:t>
            </a:r>
            <a:r>
              <a:rPr lang="fr-FR"/>
              <a:t> 4 </a:t>
            </a:r>
            <a:r>
              <a:rPr lang="fr-FR" err="1"/>
              <a:t>with</a:t>
            </a:r>
            <a:r>
              <a:rPr lang="fr-FR"/>
              <a:t> </a:t>
            </a:r>
            <a:r>
              <a:rPr lang="fr-FR" err="1"/>
              <a:t>dash</a:t>
            </a:r>
            <a:r>
              <a:rPr lang="fr-FR"/>
              <a:t> </a:t>
            </a:r>
            <a:r>
              <a:rPr lang="fr-FR" err="1"/>
              <a:t>bullet</a:t>
            </a:r>
            <a:r>
              <a:rPr lang="fr-FR"/>
              <a:t> point (Century Gothic 14 pt)</a:t>
            </a:r>
          </a:p>
          <a:p>
            <a:pPr lvl="4"/>
            <a:r>
              <a:rPr lang="fr-FR"/>
              <a:t>Body </a:t>
            </a:r>
            <a:r>
              <a:rPr lang="fr-FR" err="1"/>
              <a:t>text</a:t>
            </a:r>
            <a:r>
              <a:rPr lang="fr-FR"/>
              <a:t> (Century Gothic 12 pt)</a:t>
            </a:r>
          </a:p>
        </p:txBody>
      </p:sp>
      <p:sp>
        <p:nvSpPr>
          <p:cNvPr id="5" name="Espace réservé du pied de page 4">
            <a:extLst>
              <a:ext uri="{FF2B5EF4-FFF2-40B4-BE49-F238E27FC236}">
                <a16:creationId xmlns:a16="http://schemas.microsoft.com/office/drawing/2014/main" id="{D610B9B7-1681-AC45-B161-655CBDE4BD50}"/>
              </a:ext>
            </a:extLst>
          </p:cNvPr>
          <p:cNvSpPr>
            <a:spLocks noGrp="1"/>
          </p:cNvSpPr>
          <p:nvPr>
            <p:ph type="ftr" sz="quarter" idx="3"/>
          </p:nvPr>
        </p:nvSpPr>
        <p:spPr>
          <a:xfrm>
            <a:off x="1095375" y="6285660"/>
            <a:ext cx="4114800" cy="365125"/>
          </a:xfrm>
          <a:prstGeom prst="rect">
            <a:avLst/>
          </a:prstGeom>
        </p:spPr>
        <p:txBody>
          <a:bodyPr vert="horz" lIns="0" tIns="0" rIns="0" bIns="0" rtlCol="0" anchor="ctr"/>
          <a:lstStyle>
            <a:lvl1pPr algn="l">
              <a:defRPr sz="1300" b="1" i="0">
                <a:solidFill>
                  <a:schemeClr val="accent1"/>
                </a:solidFill>
                <a:latin typeface="Century Gothic" panose="020B0502020202020204" pitchFamily="34" charset="0"/>
              </a:defRPr>
            </a:lvl1pPr>
          </a:lstStyle>
          <a:p>
            <a:r>
              <a:rPr lang="fr-FR"/>
              <a:t>Footer of your presentation</a:t>
            </a:r>
          </a:p>
        </p:txBody>
      </p:sp>
      <p:sp>
        <p:nvSpPr>
          <p:cNvPr id="6" name="Espace réservé du numéro de diapositive 5">
            <a:extLst>
              <a:ext uri="{FF2B5EF4-FFF2-40B4-BE49-F238E27FC236}">
                <a16:creationId xmlns:a16="http://schemas.microsoft.com/office/drawing/2014/main" id="{6444D1E6-A1FF-9A49-BD7C-267FB60C1A3E}"/>
              </a:ext>
            </a:extLst>
          </p:cNvPr>
          <p:cNvSpPr>
            <a:spLocks noGrp="1"/>
          </p:cNvSpPr>
          <p:nvPr>
            <p:ph type="sldNum" sz="quarter" idx="4"/>
          </p:nvPr>
        </p:nvSpPr>
        <p:spPr>
          <a:xfrm>
            <a:off x="623888" y="6292010"/>
            <a:ext cx="411956" cy="365125"/>
          </a:xfrm>
          <a:prstGeom prst="rect">
            <a:avLst/>
          </a:prstGeom>
        </p:spPr>
        <p:txBody>
          <a:bodyPr vert="horz" lIns="0" tIns="0" rIns="0" bIns="0" rtlCol="0" anchor="ctr"/>
          <a:lstStyle>
            <a:lvl1pPr algn="l">
              <a:defRPr sz="1200" b="1" i="0">
                <a:solidFill>
                  <a:schemeClr val="accent1"/>
                </a:solidFill>
                <a:latin typeface="Century Gothic" panose="020B0502020202020204" pitchFamily="34" charset="0"/>
              </a:defRPr>
            </a:lvl1pPr>
          </a:lstStyle>
          <a:p>
            <a:fld id="{151E75B2-1F5F-104D-81CC-0E99E60AEADE}" type="slidenum">
              <a:rPr lang="fr-FR" smtClean="0"/>
              <a:pPr/>
              <a:t>‹#›</a:t>
            </a:fld>
            <a:endParaRPr lang="fr-FR"/>
          </a:p>
        </p:txBody>
      </p:sp>
    </p:spTree>
    <p:extLst>
      <p:ext uri="{BB962C8B-B14F-4D97-AF65-F5344CB8AC3E}">
        <p14:creationId xmlns:p14="http://schemas.microsoft.com/office/powerpoint/2010/main" val="2456396979"/>
      </p:ext>
    </p:extLst>
  </p:cSld>
  <p:clrMap bg1="lt1" tx1="dk1" bg2="lt2" tx2="dk2" accent1="accent1" accent2="accent2" accent3="accent3" accent4="accent4" accent5="accent5" accent6="accent6" hlink="hlink" folHlink="folHlink"/>
  <p:sldLayoutIdLst>
    <p:sldLayoutId id="2147485152" r:id="rId1"/>
    <p:sldLayoutId id="2147485153" r:id="rId2"/>
    <p:sldLayoutId id="2147485154" r:id="rId3"/>
    <p:sldLayoutId id="2147485155" r:id="rId4"/>
    <p:sldLayoutId id="2147485156" r:id="rId5"/>
    <p:sldLayoutId id="2147485157" r:id="rId6"/>
    <p:sldLayoutId id="2147485158" r:id="rId7"/>
    <p:sldLayoutId id="2147485159" r:id="rId8"/>
    <p:sldLayoutId id="2147485160" r:id="rId9"/>
    <p:sldLayoutId id="2147485161" r:id="rId10"/>
    <p:sldLayoutId id="2147485162" r:id="rId11"/>
    <p:sldLayoutId id="2147485163" r:id="rId12"/>
  </p:sldLayoutIdLst>
  <p:hf hdr="0"/>
  <p:txStyles>
    <p:titleStyle>
      <a:lvl1pPr algn="l" defTabSz="914400" rtl="0" eaLnBrk="1" latinLnBrk="0" hangingPunct="1">
        <a:lnSpc>
          <a:spcPts val="3200"/>
        </a:lnSpc>
        <a:spcBef>
          <a:spcPct val="0"/>
        </a:spcBef>
        <a:buNone/>
        <a:defRPr sz="2600" b="1" i="0" kern="1200">
          <a:solidFill>
            <a:schemeClr val="accent1"/>
          </a:solidFill>
          <a:latin typeface="Century Gothic" panose="020B0502020202020204" pitchFamily="34" charset="0"/>
          <a:ea typeface="+mj-ea"/>
          <a:cs typeface="+mj-cs"/>
        </a:defRPr>
      </a:lvl1pPr>
    </p:titleStyle>
    <p:bodyStyle>
      <a:lvl1pPr marL="216000" indent="-216000" algn="l" defTabSz="914400" rtl="0" eaLnBrk="1" latinLnBrk="0" hangingPunct="1">
        <a:lnSpc>
          <a:spcPct val="100000"/>
        </a:lnSpc>
        <a:spcBef>
          <a:spcPts val="600"/>
        </a:spcBef>
        <a:buSzPct val="90000"/>
        <a:buFont typeface="Arial" panose="020B0604020202020204" pitchFamily="34" charset="0"/>
        <a:buChar char="•"/>
        <a:defRPr sz="2000" b="0" i="0" kern="1200">
          <a:solidFill>
            <a:schemeClr val="accent1"/>
          </a:solidFill>
          <a:latin typeface="Century Gothic" panose="020B0502020202020204" pitchFamily="34" charset="0"/>
          <a:ea typeface="+mn-ea"/>
          <a:cs typeface="+mn-cs"/>
        </a:defRPr>
      </a:lvl1pPr>
      <a:lvl2pPr marL="396000" indent="-180000" algn="l" defTabSz="914400" rtl="0" eaLnBrk="1" latinLnBrk="0" hangingPunct="1">
        <a:lnSpc>
          <a:spcPct val="100000"/>
        </a:lnSpc>
        <a:spcBef>
          <a:spcPts val="400"/>
        </a:spcBef>
        <a:buSzPct val="120000"/>
        <a:buFont typeface="Police système"/>
        <a:buChar char="-"/>
        <a:defRPr sz="1800" b="0" i="0" kern="1200">
          <a:solidFill>
            <a:schemeClr val="accent1"/>
          </a:solidFill>
          <a:latin typeface="Century Gothic" panose="020B0502020202020204" pitchFamily="34" charset="0"/>
          <a:ea typeface="+mn-ea"/>
          <a:cs typeface="+mn-cs"/>
        </a:defRPr>
      </a:lvl2pPr>
      <a:lvl3pPr marL="576000" indent="-180000" algn="l" defTabSz="914400" rtl="0" eaLnBrk="1" latinLnBrk="0" hangingPunct="1">
        <a:lnSpc>
          <a:spcPts val="2200"/>
        </a:lnSpc>
        <a:spcBef>
          <a:spcPts val="0"/>
        </a:spcBef>
        <a:buSzPct val="90000"/>
        <a:buFont typeface="Arial" panose="020B0604020202020204" pitchFamily="34" charset="0"/>
        <a:buChar char="•"/>
        <a:defRPr sz="1600" b="0" i="0" kern="1200">
          <a:solidFill>
            <a:schemeClr val="accent1"/>
          </a:solidFill>
          <a:latin typeface="Century Gothic" panose="020B0502020202020204" pitchFamily="34" charset="0"/>
          <a:ea typeface="+mn-ea"/>
          <a:cs typeface="+mn-cs"/>
        </a:defRPr>
      </a:lvl3pPr>
      <a:lvl4pPr marL="720000" indent="-144000" algn="l" defTabSz="914400" rtl="0" eaLnBrk="1" latinLnBrk="0" hangingPunct="1">
        <a:lnSpc>
          <a:spcPts val="2000"/>
        </a:lnSpc>
        <a:spcBef>
          <a:spcPts val="0"/>
        </a:spcBef>
        <a:buSzPct val="120000"/>
        <a:buFont typeface="Police système"/>
        <a:buChar char="-"/>
        <a:defRPr sz="1400" b="0" i="0" kern="1200">
          <a:solidFill>
            <a:schemeClr val="accent1"/>
          </a:solidFill>
          <a:latin typeface="Century Gothic" panose="020B0502020202020204" pitchFamily="34" charset="0"/>
          <a:ea typeface="+mn-ea"/>
          <a:cs typeface="+mn-cs"/>
        </a:defRPr>
      </a:lvl4pPr>
      <a:lvl5pPr marL="720000" indent="0" algn="l" defTabSz="914400" rtl="0" eaLnBrk="1" latinLnBrk="0" hangingPunct="1">
        <a:lnSpc>
          <a:spcPts val="2000"/>
        </a:lnSpc>
        <a:spcBef>
          <a:spcPts val="0"/>
        </a:spcBef>
        <a:buFont typeface="Arial" panose="020B0604020202020204" pitchFamily="34" charset="0"/>
        <a:buNone/>
        <a:defRPr sz="1200" b="0" i="0" kern="1200">
          <a:solidFill>
            <a:schemeClr val="accent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4">
          <p15:clr>
            <a:srgbClr val="F26B43"/>
          </p15:clr>
        </p15:guide>
        <p15:guide id="2" orient="horz" pos="3929">
          <p15:clr>
            <a:srgbClr val="F26B43"/>
          </p15:clr>
        </p15:guide>
        <p15:guide id="3" pos="393">
          <p15:clr>
            <a:srgbClr val="F26B43"/>
          </p15:clr>
        </p15:guide>
        <p15:guide id="4" pos="7287">
          <p15:clr>
            <a:srgbClr val="F26B43"/>
          </p15:clr>
        </p15:guide>
        <p15:guide id="5" pos="778">
          <p15:clr>
            <a:srgbClr val="F26B43"/>
          </p15:clr>
        </p15:guide>
        <p15:guide id="6" orient="horz" pos="4110">
          <p15:clr>
            <a:srgbClr val="F26B43"/>
          </p15:clr>
        </p15:guide>
        <p15:guide id="7" pos="3840">
          <p15:clr>
            <a:srgbClr val="F26B43"/>
          </p15:clr>
        </p15:guide>
        <p15:guide id="8" orient="horz" pos="3816">
          <p15:clr>
            <a:srgbClr val="F26B43"/>
          </p15:clr>
        </p15:guide>
        <p15:guide id="9" orient="horz" pos="6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BC4A9C7A-5BA6-4888-A621-AF6B8C0AA0DF}"/>
              </a:ext>
            </a:extLst>
          </p:cNvPr>
          <p:cNvCxnSpPr>
            <a:cxnSpLocks/>
          </p:cNvCxnSpPr>
          <p:nvPr/>
        </p:nvCxnSpPr>
        <p:spPr>
          <a:xfrm>
            <a:off x="237200" y="6520908"/>
            <a:ext cx="12003483" cy="0"/>
          </a:xfrm>
          <a:prstGeom prst="line">
            <a:avLst/>
          </a:prstGeom>
          <a:ln>
            <a:solidFill>
              <a:srgbClr val="D3D3D3"/>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6D39A238-24AB-44F3-8FE5-EF47858B4208}"/>
              </a:ext>
            </a:extLst>
          </p:cNvPr>
          <p:cNvCxnSpPr>
            <a:cxnSpLocks/>
            <a:endCxn id="11" idx="0"/>
          </p:cNvCxnSpPr>
          <p:nvPr/>
        </p:nvCxnSpPr>
        <p:spPr>
          <a:xfrm>
            <a:off x="11472597" y="1056118"/>
            <a:ext cx="0" cy="5368780"/>
          </a:xfrm>
          <a:prstGeom prst="line">
            <a:avLst/>
          </a:prstGeom>
          <a:ln>
            <a:solidFill>
              <a:srgbClr val="D3D3D3"/>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FA040033-896C-4E78-8EDE-BBF09671494D}"/>
              </a:ext>
            </a:extLst>
          </p:cNvPr>
          <p:cNvCxnSpPr>
            <a:cxnSpLocks/>
          </p:cNvCxnSpPr>
          <p:nvPr/>
        </p:nvCxnSpPr>
        <p:spPr>
          <a:xfrm>
            <a:off x="383365" y="6520909"/>
            <a:ext cx="0" cy="337092"/>
          </a:xfrm>
          <a:prstGeom prst="line">
            <a:avLst/>
          </a:prstGeom>
          <a:ln>
            <a:solidFill>
              <a:srgbClr val="D3D3D3"/>
            </a:solidFill>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6FA7AD36-36F4-4B05-B569-FF77480FB16F}"/>
              </a:ext>
            </a:extLst>
          </p:cNvPr>
          <p:cNvSpPr/>
          <p:nvPr/>
        </p:nvSpPr>
        <p:spPr>
          <a:xfrm>
            <a:off x="239349" y="6376892"/>
            <a:ext cx="288032" cy="288032"/>
          </a:xfrm>
          <a:prstGeom prst="ellipse">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1" name="Ellipse 10">
            <a:extLst>
              <a:ext uri="{FF2B5EF4-FFF2-40B4-BE49-F238E27FC236}">
                <a16:creationId xmlns:a16="http://schemas.microsoft.com/office/drawing/2014/main" id="{39103FAE-72E1-4BCF-93BD-189E9C5D00C2}"/>
              </a:ext>
            </a:extLst>
          </p:cNvPr>
          <p:cNvSpPr/>
          <p:nvPr/>
        </p:nvSpPr>
        <p:spPr>
          <a:xfrm>
            <a:off x="11376587" y="6424898"/>
            <a:ext cx="192021" cy="192021"/>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2" name="Picture 1" descr="A picture containing drawing&#10;&#10;Description automatically generated">
            <a:extLst>
              <a:ext uri="{FF2B5EF4-FFF2-40B4-BE49-F238E27FC236}">
                <a16:creationId xmlns:a16="http://schemas.microsoft.com/office/drawing/2014/main" id="{37F78404-3754-472A-9C0F-76AD61DAE7C6}"/>
              </a:ext>
            </a:extLst>
          </p:cNvPr>
          <p:cNvPicPr>
            <a:picLocks noChangeAspect="1"/>
          </p:cNvPicPr>
          <p:nvPr userDrawn="1"/>
        </p:nvPicPr>
        <p:blipFill>
          <a:blip r:embed="rId9"/>
          <a:stretch>
            <a:fillRect/>
          </a:stretch>
        </p:blipFill>
        <p:spPr>
          <a:xfrm>
            <a:off x="10791507" y="161707"/>
            <a:ext cx="968493" cy="350767"/>
          </a:xfrm>
          <a:prstGeom prst="rect">
            <a:avLst/>
          </a:prstGeom>
        </p:spPr>
      </p:pic>
      <p:sp>
        <p:nvSpPr>
          <p:cNvPr id="3" name="Title Placeholder 2">
            <a:extLst>
              <a:ext uri="{FF2B5EF4-FFF2-40B4-BE49-F238E27FC236}">
                <a16:creationId xmlns:a16="http://schemas.microsoft.com/office/drawing/2014/main" id="{89271022-20A5-4D9A-84BD-CFB63810A5C6}"/>
              </a:ext>
            </a:extLst>
          </p:cNvPr>
          <p:cNvSpPr>
            <a:spLocks noGrp="1"/>
          </p:cNvSpPr>
          <p:nvPr>
            <p:ph type="title"/>
          </p:nvPr>
        </p:nvSpPr>
        <p:spPr>
          <a:xfrm>
            <a:off x="432000" y="337092"/>
            <a:ext cx="6984800" cy="660233"/>
          </a:xfrm>
          <a:prstGeom prst="rect">
            <a:avLst/>
          </a:prstGeom>
        </p:spPr>
        <p:txBody>
          <a:bodyPr vert="horz" lIns="91440" tIns="45720" rIns="91440" bIns="45720" rtlCol="0">
            <a:noAutofit/>
          </a:bodyPr>
          <a:lstStyle/>
          <a:p>
            <a:pPr marL="0" lvl="0" indent="0">
              <a:lnSpc>
                <a:spcPts val="3333"/>
              </a:lnSpc>
              <a:spcBef>
                <a:spcPts val="0"/>
              </a:spcBef>
              <a:buClr>
                <a:srgbClr val="D00040"/>
              </a:buClr>
              <a:buFont typeface="Arial" pitchFamily="34" charset="0"/>
            </a:pPr>
            <a:r>
              <a:rPr lang="en-US"/>
              <a:t>Click to edit Master title style</a:t>
            </a:r>
          </a:p>
        </p:txBody>
      </p:sp>
      <p:sp>
        <p:nvSpPr>
          <p:cNvPr id="6" name="Text Placeholder 5">
            <a:extLst>
              <a:ext uri="{FF2B5EF4-FFF2-40B4-BE49-F238E27FC236}">
                <a16:creationId xmlns:a16="http://schemas.microsoft.com/office/drawing/2014/main" id="{B374904E-396E-4218-8F2B-633F1212695D}"/>
              </a:ext>
            </a:extLst>
          </p:cNvPr>
          <p:cNvSpPr>
            <a:spLocks noGrp="1"/>
          </p:cNvSpPr>
          <p:nvPr>
            <p:ph type="body" idx="1"/>
          </p:nvPr>
        </p:nvSpPr>
        <p:spPr>
          <a:xfrm>
            <a:off x="432000" y="1219200"/>
            <a:ext cx="10515600" cy="5217600"/>
          </a:xfrm>
          <a:prstGeom prst="rect">
            <a:avLst/>
          </a:prstGeom>
        </p:spPr>
        <p:txBody>
          <a:bodyPr vert="horz" lIns="91440" tIns="45720" rIns="91440" bIns="45720" rtlCol="0">
            <a:normAutofit/>
          </a:bodyPr>
          <a:lstStyle/>
          <a:p>
            <a:pPr marL="355591" lvl="0" indent="-355591"/>
            <a:r>
              <a:rPr lang="en-US"/>
              <a:t>Click to edit Master text styles</a:t>
            </a:r>
          </a:p>
          <a:p>
            <a:pPr marL="355591" lvl="1" indent="-355591"/>
            <a:r>
              <a:rPr lang="en-US"/>
              <a:t>Second level</a:t>
            </a:r>
          </a:p>
          <a:p>
            <a:pPr marL="355591" lvl="2" indent="-355591"/>
            <a:r>
              <a:rPr lang="en-US"/>
              <a:t>Third level</a:t>
            </a:r>
          </a:p>
          <a:p>
            <a:pPr marL="355591" lvl="3" indent="-355591"/>
            <a:r>
              <a:rPr lang="en-US"/>
              <a:t>Fourth level</a:t>
            </a:r>
          </a:p>
          <a:p>
            <a:pPr marL="355591" lvl="4" indent="-355591"/>
            <a:r>
              <a:rPr lang="en-US"/>
              <a:t>Fifth level</a:t>
            </a:r>
          </a:p>
        </p:txBody>
      </p:sp>
      <p:sp>
        <p:nvSpPr>
          <p:cNvPr id="7" name="TextBox 6">
            <a:extLst>
              <a:ext uri="{FF2B5EF4-FFF2-40B4-BE49-F238E27FC236}">
                <a16:creationId xmlns:a16="http://schemas.microsoft.com/office/drawing/2014/main" id="{348E3D3F-BB53-009A-B128-5135ED82C8FF}"/>
              </a:ext>
            </a:extLst>
          </p:cNvPr>
          <p:cNvSpPr txBox="1"/>
          <p:nvPr userDrawn="1"/>
        </p:nvSpPr>
        <p:spPr>
          <a:xfrm>
            <a:off x="8579275" y="542361"/>
            <a:ext cx="3316976" cy="338554"/>
          </a:xfrm>
          <a:prstGeom prst="rect">
            <a:avLst/>
          </a:prstGeom>
          <a:noFill/>
        </p:spPr>
        <p:txBody>
          <a:bodyPr wrap="square" rtlCol="0">
            <a:spAutoFit/>
          </a:bodyPr>
          <a:lstStyle/>
          <a:p>
            <a:pPr marL="51599" indent="0" algn="r" defTabSz="479988" rtl="0" eaLnBrk="1" latinLnBrk="0" hangingPunct="1">
              <a:spcBef>
                <a:spcPct val="20000"/>
              </a:spcBef>
              <a:buClr>
                <a:srgbClr val="C00000"/>
              </a:buClr>
              <a:buFont typeface="Arial" panose="020B0604020202020204" pitchFamily="34" charset="0"/>
              <a:buNone/>
            </a:pPr>
            <a:r>
              <a:rPr lang="en-US" sz="1600" b="1" i="0" kern="1200">
                <a:solidFill>
                  <a:srgbClr val="878787"/>
                </a:solidFill>
                <a:latin typeface="Soho Pro" panose="02040503030506020204" pitchFamily="18" charset="0"/>
                <a:ea typeface="+mn-ea"/>
              </a:rPr>
              <a:t>Cardiovascular Round Table </a:t>
            </a:r>
          </a:p>
        </p:txBody>
      </p:sp>
    </p:spTree>
    <p:extLst>
      <p:ext uri="{BB962C8B-B14F-4D97-AF65-F5344CB8AC3E}">
        <p14:creationId xmlns:p14="http://schemas.microsoft.com/office/powerpoint/2010/main" val="292727895"/>
      </p:ext>
    </p:extLst>
  </p:cSld>
  <p:clrMap bg1="lt1" tx1="dk1" bg2="lt2" tx2="dk2" accent1="accent1" accent2="accent2" accent3="accent3" accent4="accent4" accent5="accent5" accent6="accent6" hlink="hlink" folHlink="folHlink"/>
  <p:sldLayoutIdLst>
    <p:sldLayoutId id="2147485165" r:id="rId1"/>
    <p:sldLayoutId id="2147485166" r:id="rId2"/>
    <p:sldLayoutId id="2147485167" r:id="rId3"/>
    <p:sldLayoutId id="2147485168" r:id="rId4"/>
    <p:sldLayoutId id="2147485169" r:id="rId5"/>
    <p:sldLayoutId id="2147485170" r:id="rId6"/>
    <p:sldLayoutId id="2147485171" r:id="rId7"/>
  </p:sldLayoutIdLst>
  <p:hf hdr="0" ftr="0" dt="0"/>
  <p:txStyles>
    <p:titleStyle>
      <a:lvl1pPr algn="l" defTabSz="1219170" rtl="0" eaLnBrk="1" latinLnBrk="0" hangingPunct="1">
        <a:spcBef>
          <a:spcPct val="0"/>
        </a:spcBef>
        <a:buNone/>
        <a:defRPr lang="en-US" sz="3733" b="1" i="0" kern="1200" smtClean="0">
          <a:solidFill>
            <a:schemeClr val="accent1"/>
          </a:solidFill>
          <a:latin typeface="+mj-lt"/>
          <a:ea typeface="+mn-ea"/>
          <a:cs typeface="Verdana"/>
        </a:defRPr>
      </a:lvl1pPr>
    </p:titleStyle>
    <p:bodyStyle>
      <a:lvl1pPr marL="0" indent="0" algn="l" defTabSz="479988" rtl="0" eaLnBrk="1" latinLnBrk="0" hangingPunct="1">
        <a:spcBef>
          <a:spcPct val="20000"/>
        </a:spcBef>
        <a:buClr>
          <a:srgbClr val="C00000"/>
        </a:buClr>
        <a:buFont typeface="Arial" panose="020B0604020202020204" pitchFamily="34" charset="0"/>
        <a:buNone/>
        <a:defRPr lang="en-US" sz="3200" b="1" i="0" kern="1200" dirty="0" smtClean="0">
          <a:solidFill>
            <a:schemeClr val="tx1"/>
          </a:solidFill>
          <a:latin typeface="+mn-lt"/>
          <a:ea typeface="+mn-ea"/>
          <a:cs typeface="Verdana"/>
        </a:defRPr>
      </a:lvl1pPr>
      <a:lvl2pPr marL="355591" indent="0" algn="l" defTabSz="479988" rtl="0" eaLnBrk="1" latinLnBrk="0" hangingPunct="1">
        <a:spcBef>
          <a:spcPct val="20000"/>
        </a:spcBef>
        <a:buClr>
          <a:srgbClr val="C00000"/>
        </a:buClr>
        <a:buFont typeface="Arial" panose="020B0604020202020204" pitchFamily="34" charset="0"/>
        <a:buNone/>
        <a:defRPr lang="en-US" sz="2667" b="0" i="0" kern="1200" dirty="0" smtClean="0">
          <a:solidFill>
            <a:schemeClr val="tx1"/>
          </a:solidFill>
          <a:latin typeface="+mn-lt"/>
          <a:ea typeface="+mn-ea"/>
          <a:cs typeface="Verdana"/>
        </a:defRPr>
      </a:lvl2pPr>
      <a:lvl3pPr marL="709065" indent="0" algn="l" defTabSz="479988" rtl="0" eaLnBrk="1" latinLnBrk="0" hangingPunct="1">
        <a:spcBef>
          <a:spcPct val="20000"/>
        </a:spcBef>
        <a:buClr>
          <a:srgbClr val="C00000"/>
        </a:buClr>
        <a:buFont typeface="Arial" panose="020B0604020202020204" pitchFamily="34" charset="0"/>
        <a:buNone/>
        <a:defRPr lang="en-US" sz="2400" b="0" i="0" kern="1200" dirty="0" smtClean="0">
          <a:solidFill>
            <a:schemeClr val="tx1"/>
          </a:solidFill>
          <a:latin typeface="+mn-lt"/>
          <a:ea typeface="+mn-ea"/>
          <a:cs typeface="Verdana"/>
        </a:defRPr>
      </a:lvl3pPr>
      <a:lvl4pPr marL="1079473" indent="0" algn="l" defTabSz="479988" rtl="0" eaLnBrk="1" latinLnBrk="0" hangingPunct="1">
        <a:spcBef>
          <a:spcPct val="20000"/>
        </a:spcBef>
        <a:buClr>
          <a:srgbClr val="C00000"/>
        </a:buClr>
        <a:buFont typeface="Arial" panose="020B0604020202020204" pitchFamily="34" charset="0"/>
        <a:buNone/>
        <a:defRPr lang="en-US" sz="2400" b="0" i="0" kern="1200" dirty="0" smtClean="0">
          <a:solidFill>
            <a:schemeClr val="tx1"/>
          </a:solidFill>
          <a:latin typeface="+mn-lt"/>
          <a:ea typeface="+mn-ea"/>
          <a:cs typeface="Verdana"/>
        </a:defRPr>
      </a:lvl4pPr>
      <a:lvl5pPr marL="1435064" indent="0" algn="l" defTabSz="479988" rtl="0" eaLnBrk="1" latinLnBrk="0" hangingPunct="1">
        <a:spcBef>
          <a:spcPct val="20000"/>
        </a:spcBef>
        <a:buClr>
          <a:srgbClr val="C00000"/>
        </a:buClr>
        <a:buFont typeface="Arial" panose="020B0604020202020204" pitchFamily="34" charset="0"/>
        <a:buNone/>
        <a:defRPr lang="en-US" sz="2400" b="0" i="0" kern="1200" dirty="0" smtClean="0">
          <a:solidFill>
            <a:schemeClr val="tx1"/>
          </a:solidFill>
          <a:latin typeface="+mn-lt"/>
          <a:ea typeface="+mn-ea"/>
          <a:cs typeface="Verdana"/>
        </a:defRPr>
      </a:lvl5pPr>
      <a:lvl6pPr marL="2641534" indent="0" algn="l" defTabSz="1219170" rtl="0" eaLnBrk="1" latinLnBrk="0" hangingPunct="1">
        <a:spcBef>
          <a:spcPct val="20000"/>
        </a:spcBef>
        <a:buClr>
          <a:srgbClr val="C00000"/>
        </a:buClr>
        <a:buFont typeface="Arial" panose="020B0604020202020204" pitchFamily="34" charset="0"/>
        <a:buNone/>
        <a:defRPr lang="en-US" sz="1867" kern="1200" dirty="0" smtClean="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lang="en-US" sz="1867" kern="1200" dirty="0" smtClean="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lang="en-US" sz="1867" kern="1200" dirty="0" smtClean="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75D91FB-C3B1-E947-8875-617A24F14EAB}"/>
              </a:ext>
            </a:extLst>
          </p:cNvPr>
          <p:cNvSpPr>
            <a:spLocks noGrp="1"/>
          </p:cNvSpPr>
          <p:nvPr>
            <p:ph type="title"/>
          </p:nvPr>
        </p:nvSpPr>
        <p:spPr>
          <a:xfrm>
            <a:off x="1235075" y="753950"/>
            <a:ext cx="10333038" cy="778668"/>
          </a:xfrm>
          <a:prstGeom prst="rect">
            <a:avLst/>
          </a:prstGeom>
        </p:spPr>
        <p:txBody>
          <a:bodyPr vert="horz" lIns="0" tIns="0" rIns="0" bIns="0" rtlCol="0" anchor="t" anchorCtr="0">
            <a:noAutofit/>
          </a:bodyPr>
          <a:lstStyle/>
          <a:p>
            <a:r>
              <a:rPr lang="fr-FR" err="1"/>
              <a:t>Title</a:t>
            </a:r>
            <a:r>
              <a:rPr lang="fr-FR"/>
              <a:t> of </a:t>
            </a:r>
            <a:r>
              <a:rPr lang="fr-FR" err="1"/>
              <a:t>your</a:t>
            </a:r>
            <a:r>
              <a:rPr lang="fr-FR"/>
              <a:t> </a:t>
            </a:r>
            <a:r>
              <a:rPr lang="fr-FR" err="1"/>
              <a:t>presentation</a:t>
            </a:r>
            <a:br>
              <a:rPr lang="fr-FR"/>
            </a:br>
            <a:r>
              <a:rPr lang="fr-FR"/>
              <a:t>in few </a:t>
            </a:r>
            <a:r>
              <a:rPr lang="fr-FR" err="1"/>
              <a:t>lines</a:t>
            </a:r>
            <a:r>
              <a:rPr lang="fr-FR"/>
              <a:t> (Century Gothic Bold 32 pt) </a:t>
            </a:r>
          </a:p>
        </p:txBody>
      </p:sp>
      <p:sp>
        <p:nvSpPr>
          <p:cNvPr id="3" name="Espace réservé du texte 2">
            <a:extLst>
              <a:ext uri="{FF2B5EF4-FFF2-40B4-BE49-F238E27FC236}">
                <a16:creationId xmlns:a16="http://schemas.microsoft.com/office/drawing/2014/main" id="{62CD5419-8635-6746-8267-5797256E5467}"/>
              </a:ext>
            </a:extLst>
          </p:cNvPr>
          <p:cNvSpPr>
            <a:spLocks noGrp="1"/>
          </p:cNvSpPr>
          <p:nvPr>
            <p:ph type="body" idx="1"/>
          </p:nvPr>
        </p:nvSpPr>
        <p:spPr>
          <a:xfrm>
            <a:off x="1235075" y="1825625"/>
            <a:ext cx="10333038" cy="4239419"/>
          </a:xfrm>
          <a:prstGeom prst="rect">
            <a:avLst/>
          </a:prstGeom>
        </p:spPr>
        <p:txBody>
          <a:bodyPr vert="horz" lIns="0" tIns="0" rIns="0" bIns="0" rtlCol="0">
            <a:noAutofit/>
          </a:bodyPr>
          <a:lstStyle/>
          <a:p>
            <a:r>
              <a:rPr lang="fr-FR" err="1"/>
              <a:t>Level</a:t>
            </a:r>
            <a:r>
              <a:rPr lang="fr-FR"/>
              <a:t> 1 </a:t>
            </a:r>
            <a:r>
              <a:rPr lang="fr-FR" err="1"/>
              <a:t>with</a:t>
            </a:r>
            <a:r>
              <a:rPr lang="fr-FR"/>
              <a:t> round </a:t>
            </a:r>
            <a:r>
              <a:rPr lang="fr-FR" err="1"/>
              <a:t>bullet</a:t>
            </a:r>
            <a:r>
              <a:rPr lang="fr-FR"/>
              <a:t> point </a:t>
            </a:r>
            <a:br>
              <a:rPr lang="fr-FR"/>
            </a:br>
            <a:r>
              <a:rPr lang="fr-FR"/>
              <a:t>(Century Gothic 20 pt)</a:t>
            </a:r>
          </a:p>
          <a:p>
            <a:pPr lvl="1"/>
            <a:r>
              <a:rPr lang="fr-FR" err="1"/>
              <a:t>Level</a:t>
            </a:r>
            <a:r>
              <a:rPr lang="fr-FR"/>
              <a:t> 2 </a:t>
            </a:r>
            <a:r>
              <a:rPr lang="fr-FR" err="1"/>
              <a:t>with</a:t>
            </a:r>
            <a:r>
              <a:rPr lang="fr-FR"/>
              <a:t> </a:t>
            </a:r>
            <a:r>
              <a:rPr lang="fr-FR" err="1"/>
              <a:t>dash</a:t>
            </a:r>
            <a:r>
              <a:rPr lang="fr-FR"/>
              <a:t> </a:t>
            </a:r>
            <a:r>
              <a:rPr lang="fr-FR" err="1"/>
              <a:t>bullet</a:t>
            </a:r>
            <a:r>
              <a:rPr lang="fr-FR"/>
              <a:t> point (Century Gothic 18 pt) </a:t>
            </a:r>
          </a:p>
          <a:p>
            <a:pPr lvl="2"/>
            <a:r>
              <a:rPr lang="fr-FR" err="1"/>
              <a:t>Level</a:t>
            </a:r>
            <a:r>
              <a:rPr lang="fr-FR"/>
              <a:t> 3 </a:t>
            </a:r>
            <a:r>
              <a:rPr lang="fr-FR" err="1"/>
              <a:t>with</a:t>
            </a:r>
            <a:r>
              <a:rPr lang="fr-FR"/>
              <a:t> </a:t>
            </a:r>
            <a:r>
              <a:rPr lang="fr-FR" err="1"/>
              <a:t>roubd</a:t>
            </a:r>
            <a:r>
              <a:rPr lang="fr-FR"/>
              <a:t> </a:t>
            </a:r>
            <a:r>
              <a:rPr lang="fr-FR" err="1"/>
              <a:t>bullet</a:t>
            </a:r>
            <a:r>
              <a:rPr lang="fr-FR"/>
              <a:t> point (</a:t>
            </a:r>
            <a:r>
              <a:rPr lang="fr-FR" err="1"/>
              <a:t>century</a:t>
            </a:r>
            <a:r>
              <a:rPr lang="fr-FR"/>
              <a:t> Gothic 16 pt)</a:t>
            </a:r>
          </a:p>
          <a:p>
            <a:pPr lvl="3"/>
            <a:r>
              <a:rPr lang="fr-FR" err="1"/>
              <a:t>Level</a:t>
            </a:r>
            <a:r>
              <a:rPr lang="fr-FR"/>
              <a:t> 4 </a:t>
            </a:r>
            <a:r>
              <a:rPr lang="fr-FR" err="1"/>
              <a:t>with</a:t>
            </a:r>
            <a:r>
              <a:rPr lang="fr-FR"/>
              <a:t> </a:t>
            </a:r>
            <a:r>
              <a:rPr lang="fr-FR" err="1"/>
              <a:t>dash</a:t>
            </a:r>
            <a:r>
              <a:rPr lang="fr-FR"/>
              <a:t> </a:t>
            </a:r>
            <a:r>
              <a:rPr lang="fr-FR" err="1"/>
              <a:t>bullet</a:t>
            </a:r>
            <a:r>
              <a:rPr lang="fr-FR"/>
              <a:t> point (Century Gothic 14 pt)</a:t>
            </a:r>
          </a:p>
          <a:p>
            <a:pPr lvl="4"/>
            <a:r>
              <a:rPr lang="fr-FR"/>
              <a:t>Body </a:t>
            </a:r>
            <a:r>
              <a:rPr lang="fr-FR" err="1"/>
              <a:t>text</a:t>
            </a:r>
            <a:r>
              <a:rPr lang="fr-FR"/>
              <a:t> (Century Gothic 12 pt)</a:t>
            </a:r>
          </a:p>
        </p:txBody>
      </p:sp>
      <p:sp>
        <p:nvSpPr>
          <p:cNvPr id="5" name="Espace réservé du pied de page 4">
            <a:extLst>
              <a:ext uri="{FF2B5EF4-FFF2-40B4-BE49-F238E27FC236}">
                <a16:creationId xmlns:a16="http://schemas.microsoft.com/office/drawing/2014/main" id="{D610B9B7-1681-AC45-B161-655CBDE4BD50}"/>
              </a:ext>
            </a:extLst>
          </p:cNvPr>
          <p:cNvSpPr>
            <a:spLocks noGrp="1"/>
          </p:cNvSpPr>
          <p:nvPr>
            <p:ph type="ftr" sz="quarter" idx="3"/>
          </p:nvPr>
        </p:nvSpPr>
        <p:spPr>
          <a:xfrm>
            <a:off x="1095375" y="6285660"/>
            <a:ext cx="4114800" cy="365125"/>
          </a:xfrm>
          <a:prstGeom prst="rect">
            <a:avLst/>
          </a:prstGeom>
        </p:spPr>
        <p:txBody>
          <a:bodyPr vert="horz" lIns="0" tIns="0" rIns="0" bIns="0" rtlCol="0" anchor="ctr"/>
          <a:lstStyle>
            <a:lvl1pPr algn="l">
              <a:defRPr sz="1050" b="0" i="0">
                <a:solidFill>
                  <a:schemeClr val="accent1"/>
                </a:solidFill>
                <a:latin typeface="Century Gothic" panose="020B0502020202020204" pitchFamily="34" charset="0"/>
              </a:defRPr>
            </a:lvl1pPr>
          </a:lstStyle>
          <a:p>
            <a:r>
              <a:rPr lang="fr-FR"/>
              <a:t>DOING BUSINESS RESPONSIBLY</a:t>
            </a:r>
          </a:p>
        </p:txBody>
      </p:sp>
      <p:sp>
        <p:nvSpPr>
          <p:cNvPr id="6" name="Espace réservé du numéro de diapositive 5">
            <a:extLst>
              <a:ext uri="{FF2B5EF4-FFF2-40B4-BE49-F238E27FC236}">
                <a16:creationId xmlns:a16="http://schemas.microsoft.com/office/drawing/2014/main" id="{6444D1E6-A1FF-9A49-BD7C-267FB60C1A3E}"/>
              </a:ext>
            </a:extLst>
          </p:cNvPr>
          <p:cNvSpPr>
            <a:spLocks noGrp="1"/>
          </p:cNvSpPr>
          <p:nvPr>
            <p:ph type="sldNum" sz="quarter" idx="4"/>
          </p:nvPr>
        </p:nvSpPr>
        <p:spPr>
          <a:xfrm>
            <a:off x="623888" y="6292010"/>
            <a:ext cx="411956" cy="365125"/>
          </a:xfrm>
          <a:prstGeom prst="rect">
            <a:avLst/>
          </a:prstGeom>
        </p:spPr>
        <p:txBody>
          <a:bodyPr vert="horz" lIns="0" tIns="0" rIns="0" bIns="0" rtlCol="0" anchor="ctr"/>
          <a:lstStyle>
            <a:lvl1pPr algn="l">
              <a:defRPr sz="1200" b="1" i="0">
                <a:solidFill>
                  <a:schemeClr val="accent1"/>
                </a:solidFill>
                <a:latin typeface="Century Gothic" panose="020B0502020202020204" pitchFamily="34" charset="0"/>
              </a:defRPr>
            </a:lvl1pPr>
          </a:lstStyle>
          <a:p>
            <a:fld id="{151E75B2-1F5F-104D-81CC-0E99E60AEADE}" type="slidenum">
              <a:rPr lang="fr-FR" smtClean="0"/>
              <a:pPr/>
              <a:t>‹#›</a:t>
            </a:fld>
            <a:endParaRPr lang="fr-FR"/>
          </a:p>
        </p:txBody>
      </p:sp>
    </p:spTree>
    <p:extLst>
      <p:ext uri="{BB962C8B-B14F-4D97-AF65-F5344CB8AC3E}">
        <p14:creationId xmlns:p14="http://schemas.microsoft.com/office/powerpoint/2010/main" val="1791526413"/>
      </p:ext>
    </p:extLst>
  </p:cSld>
  <p:clrMap bg1="lt1" tx1="dk1" bg2="lt2" tx2="dk2" accent1="accent1" accent2="accent2" accent3="accent3" accent4="accent4" accent5="accent5" accent6="accent6" hlink="hlink" folHlink="folHlink"/>
  <p:sldLayoutIdLst>
    <p:sldLayoutId id="2147485173" r:id="rId1"/>
    <p:sldLayoutId id="2147485174" r:id="rId2"/>
    <p:sldLayoutId id="2147485175" r:id="rId3"/>
    <p:sldLayoutId id="2147485176" r:id="rId4"/>
    <p:sldLayoutId id="2147485177" r:id="rId5"/>
    <p:sldLayoutId id="2147485178" r:id="rId6"/>
    <p:sldLayoutId id="2147485179" r:id="rId7"/>
    <p:sldLayoutId id="2147485180" r:id="rId8"/>
    <p:sldLayoutId id="2147485181" r:id="rId9"/>
    <p:sldLayoutId id="2147485182" r:id="rId10"/>
    <p:sldLayoutId id="2147485183" r:id="rId11"/>
    <p:sldLayoutId id="2147485184" r:id="rId12"/>
    <p:sldLayoutId id="2147485185" r:id="rId13"/>
    <p:sldLayoutId id="2147485186" r:id="rId14"/>
    <p:sldLayoutId id="2147485187" r:id="rId15"/>
    <p:sldLayoutId id="2147485188" r:id="rId16"/>
    <p:sldLayoutId id="2147485189" r:id="rId17"/>
    <p:sldLayoutId id="2147485190" r:id="rId18"/>
    <p:sldLayoutId id="2147485191" r:id="rId19"/>
    <p:sldLayoutId id="2147485192" r:id="rId20"/>
    <p:sldLayoutId id="2147485193" r:id="rId21"/>
    <p:sldLayoutId id="2147485194" r:id="rId22"/>
    <p:sldLayoutId id="2147485195" r:id="rId23"/>
    <p:sldLayoutId id="2147485196" r:id="rId24"/>
    <p:sldLayoutId id="2147485197" r:id="rId25"/>
    <p:sldLayoutId id="2147485198" r:id="rId26"/>
  </p:sldLayoutIdLst>
  <p:hf hdr="0" dt="0"/>
  <p:txStyles>
    <p:titleStyle>
      <a:lvl1pPr algn="l" defTabSz="914400" rtl="0" eaLnBrk="1" latinLnBrk="0" hangingPunct="1">
        <a:lnSpc>
          <a:spcPts val="3200"/>
        </a:lnSpc>
        <a:spcBef>
          <a:spcPct val="0"/>
        </a:spcBef>
        <a:buNone/>
        <a:defRPr sz="2600" b="1" i="0" kern="1200">
          <a:solidFill>
            <a:schemeClr val="accent1"/>
          </a:solidFill>
          <a:latin typeface="Century Gothic" panose="020B0502020202020204" pitchFamily="34" charset="0"/>
          <a:ea typeface="+mj-ea"/>
          <a:cs typeface="+mj-cs"/>
        </a:defRPr>
      </a:lvl1pPr>
    </p:titleStyle>
    <p:bodyStyle>
      <a:lvl1pPr marL="216000" indent="-216000" algn="l" defTabSz="914400" rtl="0" eaLnBrk="1" latinLnBrk="0" hangingPunct="1">
        <a:lnSpc>
          <a:spcPct val="100000"/>
        </a:lnSpc>
        <a:spcBef>
          <a:spcPts val="600"/>
        </a:spcBef>
        <a:buSzPct val="90000"/>
        <a:buFont typeface="Arial" panose="020B0604020202020204" pitchFamily="34" charset="0"/>
        <a:buChar char="•"/>
        <a:defRPr sz="2000" b="0" i="0" kern="1200">
          <a:solidFill>
            <a:schemeClr val="accent1"/>
          </a:solidFill>
          <a:latin typeface="Century Gothic" panose="020B0502020202020204" pitchFamily="34" charset="0"/>
          <a:ea typeface="+mn-ea"/>
          <a:cs typeface="+mn-cs"/>
        </a:defRPr>
      </a:lvl1pPr>
      <a:lvl2pPr marL="396000" indent="-180000" algn="l" defTabSz="914400" rtl="0" eaLnBrk="1" latinLnBrk="0" hangingPunct="1">
        <a:lnSpc>
          <a:spcPct val="100000"/>
        </a:lnSpc>
        <a:spcBef>
          <a:spcPts val="400"/>
        </a:spcBef>
        <a:buSzPct val="120000"/>
        <a:buFont typeface="Police système"/>
        <a:buChar char="-"/>
        <a:defRPr sz="1800" b="0" i="0" kern="1200">
          <a:solidFill>
            <a:schemeClr val="accent1"/>
          </a:solidFill>
          <a:latin typeface="Century Gothic" panose="020B0502020202020204" pitchFamily="34" charset="0"/>
          <a:ea typeface="+mn-ea"/>
          <a:cs typeface="+mn-cs"/>
        </a:defRPr>
      </a:lvl2pPr>
      <a:lvl3pPr marL="576000" indent="-180000" algn="l" defTabSz="914400" rtl="0" eaLnBrk="1" latinLnBrk="0" hangingPunct="1">
        <a:lnSpc>
          <a:spcPts val="2200"/>
        </a:lnSpc>
        <a:spcBef>
          <a:spcPts val="0"/>
        </a:spcBef>
        <a:buSzPct val="90000"/>
        <a:buFont typeface="Arial" panose="020B0604020202020204" pitchFamily="34" charset="0"/>
        <a:buChar char="•"/>
        <a:defRPr sz="1600" b="0" i="0" kern="1200">
          <a:solidFill>
            <a:schemeClr val="accent1"/>
          </a:solidFill>
          <a:latin typeface="Century Gothic" panose="020B0502020202020204" pitchFamily="34" charset="0"/>
          <a:ea typeface="+mn-ea"/>
          <a:cs typeface="+mn-cs"/>
        </a:defRPr>
      </a:lvl3pPr>
      <a:lvl4pPr marL="720000" indent="-144000" algn="l" defTabSz="914400" rtl="0" eaLnBrk="1" latinLnBrk="0" hangingPunct="1">
        <a:lnSpc>
          <a:spcPts val="2000"/>
        </a:lnSpc>
        <a:spcBef>
          <a:spcPts val="0"/>
        </a:spcBef>
        <a:buSzPct val="120000"/>
        <a:buFont typeface="Police système"/>
        <a:buChar char="-"/>
        <a:defRPr sz="1400" b="0" i="0" kern="1200">
          <a:solidFill>
            <a:schemeClr val="accent1"/>
          </a:solidFill>
          <a:latin typeface="Century Gothic" panose="020B0502020202020204" pitchFamily="34" charset="0"/>
          <a:ea typeface="+mn-ea"/>
          <a:cs typeface="+mn-cs"/>
        </a:defRPr>
      </a:lvl4pPr>
      <a:lvl5pPr marL="720000" indent="0" algn="l" defTabSz="914400" rtl="0" eaLnBrk="1" latinLnBrk="0" hangingPunct="1">
        <a:lnSpc>
          <a:spcPts val="2000"/>
        </a:lnSpc>
        <a:spcBef>
          <a:spcPts val="0"/>
        </a:spcBef>
        <a:buFont typeface="Arial" panose="020B0604020202020204" pitchFamily="34" charset="0"/>
        <a:buNone/>
        <a:defRPr sz="1200" b="0" i="0" kern="1200">
          <a:solidFill>
            <a:schemeClr val="accent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4">
          <p15:clr>
            <a:srgbClr val="F26B43"/>
          </p15:clr>
        </p15:guide>
        <p15:guide id="2" orient="horz" pos="3929">
          <p15:clr>
            <a:srgbClr val="F26B43"/>
          </p15:clr>
        </p15:guide>
        <p15:guide id="3" pos="393">
          <p15:clr>
            <a:srgbClr val="F26B43"/>
          </p15:clr>
        </p15:guide>
        <p15:guide id="4" pos="7287">
          <p15:clr>
            <a:srgbClr val="F26B43"/>
          </p15:clr>
        </p15:guide>
        <p15:guide id="5" pos="778">
          <p15:clr>
            <a:srgbClr val="F26B43"/>
          </p15:clr>
        </p15:guide>
        <p15:guide id="6" orient="horz" pos="4110">
          <p15:clr>
            <a:srgbClr val="F26B43"/>
          </p15:clr>
        </p15:guide>
        <p15:guide id="7" pos="3840">
          <p15:clr>
            <a:srgbClr val="F26B43"/>
          </p15:clr>
        </p15:guide>
        <p15:guide id="8" orient="horz" pos="3816">
          <p15:clr>
            <a:srgbClr val="F26B43"/>
          </p15:clr>
        </p15:guide>
        <p15:guide id="9" orient="horz" pos="66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emf"/><Relationship Id="rId7"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5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emf"/></Relationships>
</file>

<file path=ppt/slides/_rels/slide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xml"/><Relationship Id="rId1" Type="http://schemas.openxmlformats.org/officeDocument/2006/relationships/slideLayout" Target="../slideLayouts/slideLayout75.xml"/><Relationship Id="rId5" Type="http://schemas.openxmlformats.org/officeDocument/2006/relationships/image" Target="../media/image34.svg"/><Relationship Id="rId4" Type="http://schemas.openxmlformats.org/officeDocument/2006/relationships/image" Target="../media/image33.svg"/></Relationships>
</file>

<file path=ppt/slides/_rels/slide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notesSlide" Target="../notesSlides/notesSlide3.xml"/><Relationship Id="rId1" Type="http://schemas.openxmlformats.org/officeDocument/2006/relationships/slideLayout" Target="../slideLayouts/slideLayout75.xml"/><Relationship Id="rId5" Type="http://schemas.openxmlformats.org/officeDocument/2006/relationships/image" Target="../media/image36.svg"/><Relationship Id="rId4" Type="http://schemas.openxmlformats.org/officeDocument/2006/relationships/image" Target="../media/image32.emf"/></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svg"/><Relationship Id="rId1" Type="http://schemas.openxmlformats.org/officeDocument/2006/relationships/slideLayout" Target="../slideLayouts/slideLayout113.xml"/><Relationship Id="rId6" Type="http://schemas.openxmlformats.org/officeDocument/2006/relationships/image" Target="../media/image41.svg"/><Relationship Id="rId5" Type="http://schemas.openxmlformats.org/officeDocument/2006/relationships/image" Target="../media/image40.svg"/><Relationship Id="rId4" Type="http://schemas.openxmlformats.org/officeDocument/2006/relationships/image" Target="../media/image39.svg"/><Relationship Id="rId9" Type="http://schemas.openxmlformats.org/officeDocument/2006/relationships/image" Target="../media/image44.svg"/></Relationships>
</file>

<file path=ppt/slides/_rels/slide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8.svg"/><Relationship Id="rId7" Type="http://schemas.openxmlformats.org/officeDocument/2006/relationships/image" Target="../media/image39.svg"/><Relationship Id="rId2" Type="http://schemas.openxmlformats.org/officeDocument/2006/relationships/image" Target="../media/image46.jpeg"/><Relationship Id="rId1" Type="http://schemas.openxmlformats.org/officeDocument/2006/relationships/slideLayout" Target="../slideLayouts/slideLayout113.xml"/><Relationship Id="rId6" Type="http://schemas.openxmlformats.org/officeDocument/2006/relationships/image" Target="../media/image47.jpeg"/><Relationship Id="rId5" Type="http://schemas.openxmlformats.org/officeDocument/2006/relationships/image" Target="../media/image44.svg"/><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EAC423-CA87-4A97-AD0F-1B7CC1FD15C7}"/>
              </a:ext>
            </a:extLst>
          </p:cNvPr>
          <p:cNvSpPr>
            <a:spLocks noGrp="1"/>
          </p:cNvSpPr>
          <p:nvPr>
            <p:ph type="body" sz="quarter" idx="10"/>
          </p:nvPr>
        </p:nvSpPr>
        <p:spPr>
          <a:xfrm>
            <a:off x="1015999" y="3071821"/>
            <a:ext cx="9126120" cy="451405"/>
          </a:xfrm>
        </p:spPr>
        <p:txBody>
          <a:bodyPr vert="horz" wrap="square" lIns="121920" tIns="60960" rIns="121920" bIns="60960" rtlCol="0" anchor="t">
            <a:spAutoFit/>
          </a:bodyPr>
          <a:lstStyle/>
          <a:p>
            <a:r>
              <a:rPr lang="en-US" sz="2100" b="1" dirty="0">
                <a:latin typeface="Century Gothic"/>
              </a:rPr>
              <a:t>Servier environmental sustainability strategy, challenges and actions</a:t>
            </a:r>
          </a:p>
        </p:txBody>
      </p:sp>
      <p:sp>
        <p:nvSpPr>
          <p:cNvPr id="3" name="Text Placeholder 2">
            <a:extLst>
              <a:ext uri="{FF2B5EF4-FFF2-40B4-BE49-F238E27FC236}">
                <a16:creationId xmlns:a16="http://schemas.microsoft.com/office/drawing/2014/main" id="{7CA54CD9-6332-4018-80C0-8851DA2A6F56}"/>
              </a:ext>
            </a:extLst>
          </p:cNvPr>
          <p:cNvSpPr>
            <a:spLocks noGrp="1"/>
          </p:cNvSpPr>
          <p:nvPr>
            <p:ph type="body" sz="quarter" idx="12"/>
          </p:nvPr>
        </p:nvSpPr>
        <p:spPr/>
        <p:txBody>
          <a:bodyPr/>
          <a:lstStyle/>
          <a:p>
            <a:r>
              <a:rPr lang="en-US" dirty="0">
                <a:latin typeface="Century Gothic"/>
              </a:rPr>
              <a:t>16/06/2026</a:t>
            </a:r>
          </a:p>
        </p:txBody>
      </p:sp>
      <p:sp>
        <p:nvSpPr>
          <p:cNvPr id="4" name="Text Placeholder 3">
            <a:extLst>
              <a:ext uri="{FF2B5EF4-FFF2-40B4-BE49-F238E27FC236}">
                <a16:creationId xmlns:a16="http://schemas.microsoft.com/office/drawing/2014/main" id="{5F110484-47B9-407B-AAD0-5EFF6D5A36BC}"/>
              </a:ext>
            </a:extLst>
          </p:cNvPr>
          <p:cNvSpPr>
            <a:spLocks noGrp="1"/>
          </p:cNvSpPr>
          <p:nvPr>
            <p:ph type="body" sz="quarter" idx="13"/>
          </p:nvPr>
        </p:nvSpPr>
        <p:spPr/>
        <p:txBody>
          <a:bodyPr vert="horz" lIns="91440" tIns="45720" rIns="91440" bIns="45720" rtlCol="0" anchor="t">
            <a:noAutofit/>
          </a:bodyPr>
          <a:lstStyle/>
          <a:p>
            <a:r>
              <a:rPr lang="en-US" sz="2100" dirty="0">
                <a:latin typeface="Century Gothic"/>
              </a:rPr>
              <a:t>Shuo WANG</a:t>
            </a:r>
            <a:endParaRPr lang="en-US" dirty="0">
              <a:latin typeface="Century Gothic"/>
            </a:endParaRPr>
          </a:p>
        </p:txBody>
      </p:sp>
      <p:sp>
        <p:nvSpPr>
          <p:cNvPr id="5" name="Text Placeholder 4">
            <a:extLst>
              <a:ext uri="{FF2B5EF4-FFF2-40B4-BE49-F238E27FC236}">
                <a16:creationId xmlns:a16="http://schemas.microsoft.com/office/drawing/2014/main" id="{276148CC-D3A4-4136-AA81-28BD3CC083FD}"/>
              </a:ext>
            </a:extLst>
          </p:cNvPr>
          <p:cNvSpPr>
            <a:spLocks noGrp="1"/>
          </p:cNvSpPr>
          <p:nvPr>
            <p:ph type="body" sz="quarter" idx="14"/>
          </p:nvPr>
        </p:nvSpPr>
        <p:spPr>
          <a:xfrm>
            <a:off x="1015999" y="1237014"/>
            <a:ext cx="10754659" cy="1982210"/>
          </a:xfrm>
        </p:spPr>
        <p:txBody>
          <a:bodyPr/>
          <a:lstStyle/>
          <a:p>
            <a:r>
              <a:rPr lang="en-US" sz="3600" dirty="0">
                <a:latin typeface="Century Gothic" panose="020B0502020202020204" pitchFamily="34" charset="0"/>
              </a:rPr>
              <a:t>Industrial production in the cardiovascular field and its environmental impact </a:t>
            </a:r>
            <a:r>
              <a:rPr lang="en-US" sz="4000" b="0" dirty="0">
                <a:latin typeface="Century Gothic" panose="020B0502020202020204" pitchFamily="34" charset="0"/>
              </a:rPr>
              <a:t>	</a:t>
            </a:r>
          </a:p>
          <a:p>
            <a:endParaRPr lang="en-US" sz="4000" dirty="0">
              <a:latin typeface="Century Gothic" panose="020B0502020202020204" pitchFamily="34" charset="0"/>
            </a:endParaRPr>
          </a:p>
        </p:txBody>
      </p:sp>
    </p:spTree>
    <p:extLst>
      <p:ext uri="{BB962C8B-B14F-4D97-AF65-F5344CB8AC3E}">
        <p14:creationId xmlns:p14="http://schemas.microsoft.com/office/powerpoint/2010/main" val="2845312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418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8F1759-57DB-8D4E-810F-22C221A4E7DB}"/>
              </a:ext>
            </a:extLst>
          </p:cNvPr>
          <p:cNvSpPr>
            <a:spLocks noGrp="1"/>
          </p:cNvSpPr>
          <p:nvPr>
            <p:ph type="ctrTitle"/>
          </p:nvPr>
        </p:nvSpPr>
        <p:spPr>
          <a:xfrm>
            <a:off x="1246053" y="810751"/>
            <a:ext cx="6297295" cy="3463825"/>
          </a:xfrm>
        </p:spPr>
        <p:txBody>
          <a:bodyPr/>
          <a:lstStyle/>
          <a:p>
            <a:r>
              <a:rPr lang="en-US" sz="3600" noProof="0" dirty="0"/>
              <a:t>An </a:t>
            </a:r>
            <a:r>
              <a:rPr lang="en-US" sz="3600" noProof="0" dirty="0">
                <a:solidFill>
                  <a:schemeClr val="accent2"/>
                </a:solidFill>
              </a:rPr>
              <a:t>independent</a:t>
            </a:r>
            <a:br>
              <a:rPr lang="en-US" sz="3600" noProof="0" dirty="0">
                <a:solidFill>
                  <a:schemeClr val="accent2"/>
                </a:solidFill>
              </a:rPr>
            </a:br>
            <a:r>
              <a:rPr lang="en-US" sz="3600" noProof="0" dirty="0"/>
              <a:t>group committed to </a:t>
            </a:r>
            <a:r>
              <a:rPr lang="en-US" sz="3600" noProof="0" dirty="0">
                <a:solidFill>
                  <a:schemeClr val="accent2"/>
                </a:solidFill>
              </a:rPr>
              <a:t>therapeutic progress </a:t>
            </a:r>
            <a:br>
              <a:rPr lang="en-US" sz="3600" noProof="0" dirty="0"/>
            </a:br>
            <a:r>
              <a:rPr lang="en-US" sz="3600" noProof="0" dirty="0"/>
              <a:t>and governed by </a:t>
            </a:r>
            <a:br>
              <a:rPr lang="en-US" sz="3600" noProof="0" dirty="0"/>
            </a:br>
            <a:r>
              <a:rPr lang="en-US" sz="3600" noProof="0" dirty="0"/>
              <a:t>a non-profit </a:t>
            </a:r>
            <a:r>
              <a:rPr lang="en-US" sz="3600" noProof="0" dirty="0">
                <a:solidFill>
                  <a:schemeClr val="accent2"/>
                </a:solidFill>
              </a:rPr>
              <a:t>Foundation</a:t>
            </a:r>
          </a:p>
        </p:txBody>
      </p:sp>
      <p:sp>
        <p:nvSpPr>
          <p:cNvPr id="4" name="Rectangle 3">
            <a:extLst>
              <a:ext uri="{FF2B5EF4-FFF2-40B4-BE49-F238E27FC236}">
                <a16:creationId xmlns:a16="http://schemas.microsoft.com/office/drawing/2014/main" id="{BCCA4518-8AEC-63BA-C59E-E969925F1D82}"/>
              </a:ext>
            </a:extLst>
          </p:cNvPr>
          <p:cNvSpPr/>
          <p:nvPr/>
        </p:nvSpPr>
        <p:spPr>
          <a:xfrm>
            <a:off x="7225780" y="505662"/>
            <a:ext cx="2017059" cy="124381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360000" bIns="0" rtlCol="0" anchor="t" anchorCtr="0"/>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endParaRPr lang="fr-FR" sz="1600" b="1" err="1">
              <a:solidFill>
                <a:srgbClr val="91C361"/>
              </a:solidFill>
              <a:latin typeface="Century Gothic" panose="020B0502020202020204" pitchFamily="34" charset="0"/>
            </a:endParaRPr>
          </a:p>
        </p:txBody>
      </p:sp>
      <p:sp>
        <p:nvSpPr>
          <p:cNvPr id="6" name="ZoneTexte 30">
            <a:extLst>
              <a:ext uri="{FF2B5EF4-FFF2-40B4-BE49-F238E27FC236}">
                <a16:creationId xmlns:a16="http://schemas.microsoft.com/office/drawing/2014/main" id="{7520D55D-DA22-E617-853B-6BF7232E1C31}"/>
              </a:ext>
            </a:extLst>
          </p:cNvPr>
          <p:cNvSpPr txBox="1"/>
          <p:nvPr/>
        </p:nvSpPr>
        <p:spPr>
          <a:xfrm>
            <a:off x="7189621" y="604350"/>
            <a:ext cx="2192307" cy="1046440"/>
          </a:xfrm>
          <a:prstGeom prst="rect">
            <a:avLst/>
          </a:prstGeom>
          <a:noFill/>
        </p:spPr>
        <p:txBody>
          <a:bodyPr wrap="square" lIns="0" tIns="0" rIns="0" bIns="0" rtlCol="0" anchor="ctr">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r>
              <a:rPr lang="en-US" sz="1400" b="1" dirty="0">
                <a:solidFill>
                  <a:schemeClr val="bg1"/>
                </a:solidFill>
                <a:latin typeface="Century Gothic" panose="020B0502020202020204" pitchFamily="34" charset="0"/>
                <a:ea typeface="Roboto" pitchFamily="2" charset="0"/>
                <a:cs typeface="Arial" pitchFamily="34" charset="0"/>
              </a:rPr>
              <a:t>Over </a:t>
            </a:r>
            <a:br>
              <a:rPr lang="en-US" sz="1400" b="1" dirty="0">
                <a:solidFill>
                  <a:srgbClr val="242269"/>
                </a:solidFill>
                <a:latin typeface="Century Gothic" panose="020B0502020202020204" pitchFamily="34" charset="0"/>
                <a:ea typeface="Roboto" pitchFamily="2" charset="0"/>
                <a:cs typeface="Arial" pitchFamily="34" charset="0"/>
              </a:rPr>
            </a:br>
            <a:r>
              <a:rPr lang="en-US" sz="4000" b="1" dirty="0">
                <a:solidFill>
                  <a:srgbClr val="F55B41"/>
                </a:solidFill>
                <a:latin typeface="Century Gothic" panose="020B0502020202020204" pitchFamily="34" charset="0"/>
                <a:ea typeface="Roboto" pitchFamily="2" charset="0"/>
                <a:cs typeface="Arial" pitchFamily="34" charset="0"/>
              </a:rPr>
              <a:t>20,000</a:t>
            </a:r>
            <a:br>
              <a:rPr lang="en-US" sz="1600" b="1" dirty="0">
                <a:solidFill>
                  <a:srgbClr val="242269"/>
                </a:solidFill>
                <a:latin typeface="Century Gothic" panose="020B0502020202020204" pitchFamily="34" charset="0"/>
                <a:ea typeface="Roboto" pitchFamily="2" charset="0"/>
                <a:cs typeface="Arial" pitchFamily="34" charset="0"/>
              </a:rPr>
            </a:br>
            <a:r>
              <a:rPr lang="en-US" sz="1400" b="1" dirty="0">
                <a:solidFill>
                  <a:schemeClr val="bg1"/>
                </a:solidFill>
                <a:latin typeface="Century Gothic" panose="020B0502020202020204" pitchFamily="34" charset="0"/>
                <a:ea typeface="Roboto" pitchFamily="2" charset="0"/>
                <a:cs typeface="Arial" pitchFamily="34" charset="0"/>
              </a:rPr>
              <a:t>employees</a:t>
            </a:r>
            <a:endParaRPr lang="en-US" sz="1400" dirty="0">
              <a:solidFill>
                <a:schemeClr val="bg1"/>
              </a:solidFill>
              <a:latin typeface="Century Gothic" panose="020B0502020202020204" pitchFamily="34" charset="0"/>
              <a:ea typeface="Roboto" pitchFamily="2" charset="0"/>
              <a:cs typeface="Arial" pitchFamily="34" charset="0"/>
            </a:endParaRPr>
          </a:p>
        </p:txBody>
      </p:sp>
      <p:sp>
        <p:nvSpPr>
          <p:cNvPr id="8" name="Rectangle 7">
            <a:extLst>
              <a:ext uri="{FF2B5EF4-FFF2-40B4-BE49-F238E27FC236}">
                <a16:creationId xmlns:a16="http://schemas.microsoft.com/office/drawing/2014/main" id="{EC0470A1-4DD0-3D1C-6E82-3D1614E3D24D}"/>
              </a:ext>
            </a:extLst>
          </p:cNvPr>
          <p:cNvSpPr/>
          <p:nvPr/>
        </p:nvSpPr>
        <p:spPr>
          <a:xfrm>
            <a:off x="9326968" y="1325555"/>
            <a:ext cx="2746815" cy="1387777"/>
          </a:xfrm>
          <a:prstGeom prst="rect">
            <a:avLst/>
          </a:prstGeom>
          <a:solidFill>
            <a:schemeClr val="accent6">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360000" bIns="0" rtlCol="0" anchor="t" anchorCtr="0"/>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endParaRPr lang="fr-FR" sz="1600" b="1" err="1">
              <a:solidFill>
                <a:srgbClr val="91C361"/>
              </a:solidFill>
              <a:latin typeface="Century Gothic" panose="020B0502020202020204" pitchFamily="34" charset="0"/>
            </a:endParaRPr>
          </a:p>
        </p:txBody>
      </p:sp>
      <p:sp>
        <p:nvSpPr>
          <p:cNvPr id="10" name="ZoneTexte 35">
            <a:extLst>
              <a:ext uri="{FF2B5EF4-FFF2-40B4-BE49-F238E27FC236}">
                <a16:creationId xmlns:a16="http://schemas.microsoft.com/office/drawing/2014/main" id="{24ED5EA2-9A12-2A2B-E8AF-1E6EDDC32C96}"/>
              </a:ext>
            </a:extLst>
          </p:cNvPr>
          <p:cNvSpPr txBox="1"/>
          <p:nvPr/>
        </p:nvSpPr>
        <p:spPr>
          <a:xfrm>
            <a:off x="9411099" y="1496224"/>
            <a:ext cx="2578555" cy="1046440"/>
          </a:xfrm>
          <a:prstGeom prst="rect">
            <a:avLst/>
          </a:prstGeom>
          <a:noFill/>
        </p:spPr>
        <p:txBody>
          <a:bodyPr wrap="square" lIns="0" tIns="0" rIns="0" bIns="0" rtlCol="0" anchor="ctr">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r>
              <a:rPr lang="en-US" sz="1400" b="1" dirty="0">
                <a:solidFill>
                  <a:schemeClr val="bg1"/>
                </a:solidFill>
                <a:latin typeface="Century Gothic"/>
                <a:ea typeface="Roboto"/>
                <a:cs typeface="Arial"/>
              </a:rPr>
              <a:t>The Group’s medicines are distributed in over </a:t>
            </a:r>
            <a:br>
              <a:rPr lang="en-US" sz="1400" b="1" dirty="0">
                <a:solidFill>
                  <a:schemeClr val="bg1"/>
                </a:solidFill>
                <a:latin typeface="Century Gothic" panose="020B0502020202020204" pitchFamily="34" charset="0"/>
                <a:ea typeface="Roboto" pitchFamily="2" charset="0"/>
                <a:cs typeface="Arial" pitchFamily="34" charset="0"/>
              </a:rPr>
            </a:br>
            <a:r>
              <a:rPr lang="en-US" sz="4000" b="1" dirty="0">
                <a:solidFill>
                  <a:schemeClr val="bg1"/>
                </a:solidFill>
                <a:latin typeface="Century Gothic"/>
                <a:ea typeface="Roboto"/>
                <a:cs typeface="Arial"/>
              </a:rPr>
              <a:t>130 </a:t>
            </a:r>
            <a:r>
              <a:rPr lang="en-US" sz="2667" b="1" dirty="0">
                <a:solidFill>
                  <a:schemeClr val="bg1"/>
                </a:solidFill>
                <a:latin typeface="Century Gothic"/>
                <a:ea typeface="Roboto"/>
                <a:cs typeface="Arial"/>
              </a:rPr>
              <a:t>countries</a:t>
            </a:r>
            <a:endParaRPr lang="en-US" sz="2667" dirty="0">
              <a:solidFill>
                <a:schemeClr val="bg1"/>
              </a:solidFill>
              <a:latin typeface="Century Gothic"/>
              <a:ea typeface="Roboto"/>
              <a:cs typeface="Arial"/>
            </a:endParaRPr>
          </a:p>
        </p:txBody>
      </p:sp>
      <p:sp>
        <p:nvSpPr>
          <p:cNvPr id="12" name="Rectangle 11">
            <a:extLst>
              <a:ext uri="{FF2B5EF4-FFF2-40B4-BE49-F238E27FC236}">
                <a16:creationId xmlns:a16="http://schemas.microsoft.com/office/drawing/2014/main" id="{ED565E2B-5905-E3CE-DE21-C1CA68CAAFCB}"/>
              </a:ext>
            </a:extLst>
          </p:cNvPr>
          <p:cNvSpPr/>
          <p:nvPr/>
        </p:nvSpPr>
        <p:spPr>
          <a:xfrm>
            <a:off x="7196759" y="2797204"/>
            <a:ext cx="2471954" cy="1368374"/>
          </a:xfrm>
          <a:prstGeom prst="rect">
            <a:avLst/>
          </a:prstGeom>
          <a:solidFill>
            <a:schemeClr val="tx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360000" bIns="0" rtlCol="0" anchor="t" anchorCtr="0"/>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endParaRPr lang="fr-FR" sz="1600" b="1" err="1">
              <a:solidFill>
                <a:srgbClr val="FDC300">
                  <a:lumMod val="40000"/>
                  <a:lumOff val="60000"/>
                </a:srgbClr>
              </a:solidFill>
              <a:latin typeface="Century Gothic" panose="020B0502020202020204" pitchFamily="34" charset="0"/>
            </a:endParaRPr>
          </a:p>
        </p:txBody>
      </p:sp>
      <p:sp>
        <p:nvSpPr>
          <p:cNvPr id="14" name="ZoneTexte 31">
            <a:extLst>
              <a:ext uri="{FF2B5EF4-FFF2-40B4-BE49-F238E27FC236}">
                <a16:creationId xmlns:a16="http://schemas.microsoft.com/office/drawing/2014/main" id="{88412592-5C39-2436-1A96-C4D31924977A}"/>
              </a:ext>
            </a:extLst>
          </p:cNvPr>
          <p:cNvSpPr txBox="1"/>
          <p:nvPr/>
        </p:nvSpPr>
        <p:spPr>
          <a:xfrm>
            <a:off x="7284644" y="2923546"/>
            <a:ext cx="2338492" cy="1115690"/>
          </a:xfrm>
          <a:prstGeom prst="rect">
            <a:avLst/>
          </a:prstGeom>
          <a:noFill/>
        </p:spPr>
        <p:txBody>
          <a:bodyPr wrap="square" lIns="0" tIns="0" rIns="0" bIns="0" rtlCol="0" anchor="ctr">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r>
              <a:rPr lang="en-US" sz="4000" b="1" dirty="0">
                <a:solidFill>
                  <a:schemeClr val="bg1"/>
                </a:solidFill>
                <a:latin typeface="Century Gothic"/>
                <a:ea typeface="Roboto"/>
                <a:cs typeface="Arial"/>
              </a:rPr>
              <a:t>15</a:t>
            </a:r>
            <a:endParaRPr lang="en-US" sz="1800" dirty="0">
              <a:solidFill>
                <a:schemeClr val="bg1"/>
              </a:solidFill>
              <a:latin typeface="Calibri" panose="020F0502020204030204"/>
              <a:ea typeface="Calibri" panose="020F0502020204030204"/>
              <a:cs typeface="Calibri" panose="020F0502020204030204"/>
            </a:endParaRPr>
          </a:p>
          <a:p>
            <a:pPr algn="ctr" defTabSz="914377"/>
            <a:r>
              <a:rPr lang="en-US" sz="1400" b="1" dirty="0">
                <a:solidFill>
                  <a:schemeClr val="bg1"/>
                </a:solidFill>
                <a:latin typeface="Century Gothic"/>
                <a:ea typeface="Roboto"/>
                <a:cs typeface="Arial"/>
              </a:rPr>
              <a:t>brand-name medicines in </a:t>
            </a:r>
            <a:r>
              <a:rPr lang="en-US" sz="1850" b="1" dirty="0">
                <a:solidFill>
                  <a:schemeClr val="bg1"/>
                </a:solidFill>
                <a:latin typeface="Century Gothic"/>
                <a:ea typeface="Roboto"/>
                <a:cs typeface="Arial"/>
              </a:rPr>
              <a:t>Cardiovascular field</a:t>
            </a:r>
            <a:endParaRPr lang="en-US" sz="1400" b="1" dirty="0">
              <a:solidFill>
                <a:schemeClr val="bg1"/>
              </a:solidFill>
              <a:latin typeface="Century Gothic" panose="020B0502020202020204" pitchFamily="34" charset="0"/>
              <a:ea typeface="Roboto" pitchFamily="2" charset="0"/>
              <a:cs typeface="Arial" pitchFamily="34" charset="0"/>
            </a:endParaRPr>
          </a:p>
        </p:txBody>
      </p:sp>
      <p:sp>
        <p:nvSpPr>
          <p:cNvPr id="16" name="ZoneTexte 54">
            <a:extLst>
              <a:ext uri="{FF2B5EF4-FFF2-40B4-BE49-F238E27FC236}">
                <a16:creationId xmlns:a16="http://schemas.microsoft.com/office/drawing/2014/main" id="{2C663118-F255-C789-EB1E-C0E80027D51D}"/>
              </a:ext>
            </a:extLst>
          </p:cNvPr>
          <p:cNvSpPr txBox="1"/>
          <p:nvPr/>
        </p:nvSpPr>
        <p:spPr>
          <a:xfrm>
            <a:off x="8828837" y="3882701"/>
            <a:ext cx="0" cy="0"/>
          </a:xfrm>
          <a:prstGeom prst="rect">
            <a:avLst/>
          </a:prstGeom>
          <a:noFill/>
        </p:spPr>
        <p:txBody>
          <a:bodyPr wrap="none" lIns="0" tIns="0" rIns="0" bIns="0" rtlCol="0">
            <a:no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spcBef>
                <a:spcPts val="500"/>
              </a:spcBef>
            </a:pPr>
            <a:endParaRPr lang="fr-FR" sz="1400">
              <a:solidFill>
                <a:srgbClr val="91C361"/>
              </a:solidFill>
              <a:latin typeface="Calibri" panose="020F0502020204030204"/>
            </a:endParaRPr>
          </a:p>
        </p:txBody>
      </p:sp>
      <p:sp>
        <p:nvSpPr>
          <p:cNvPr id="18" name="Rectangle 17">
            <a:extLst>
              <a:ext uri="{FF2B5EF4-FFF2-40B4-BE49-F238E27FC236}">
                <a16:creationId xmlns:a16="http://schemas.microsoft.com/office/drawing/2014/main" id="{9CEC6959-99EA-EAAB-A3EF-3176140AD305}"/>
              </a:ext>
            </a:extLst>
          </p:cNvPr>
          <p:cNvSpPr/>
          <p:nvPr/>
        </p:nvSpPr>
        <p:spPr>
          <a:xfrm>
            <a:off x="9756598" y="3954641"/>
            <a:ext cx="2337956" cy="1379119"/>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360000" bIns="0" rtlCol="0" anchor="t" anchorCtr="0"/>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endParaRPr lang="fr-FR" sz="1600" b="1" err="1">
              <a:solidFill>
                <a:srgbClr val="91C361"/>
              </a:solidFill>
              <a:latin typeface="Century Gothic" panose="020B0502020202020204" pitchFamily="34" charset="0"/>
            </a:endParaRPr>
          </a:p>
        </p:txBody>
      </p:sp>
      <p:sp>
        <p:nvSpPr>
          <p:cNvPr id="20" name="TextBox 19">
            <a:extLst>
              <a:ext uri="{FF2B5EF4-FFF2-40B4-BE49-F238E27FC236}">
                <a16:creationId xmlns:a16="http://schemas.microsoft.com/office/drawing/2014/main" id="{82B007CA-51D8-C5F3-BCCA-DF6B359D5F40}"/>
              </a:ext>
            </a:extLst>
          </p:cNvPr>
          <p:cNvSpPr txBox="1"/>
          <p:nvPr/>
        </p:nvSpPr>
        <p:spPr>
          <a:xfrm>
            <a:off x="9756598" y="4059424"/>
            <a:ext cx="2337955" cy="1169551"/>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r>
              <a:rPr lang="en-US" sz="4000" b="1" dirty="0">
                <a:solidFill>
                  <a:srgbClr val="F55B41"/>
                </a:solidFill>
                <a:latin typeface="Century Gothic"/>
                <a:ea typeface="Roboto"/>
                <a:cs typeface="Arial"/>
              </a:rPr>
              <a:t>13</a:t>
            </a:r>
            <a:r>
              <a:rPr lang="en-US" sz="4000" b="1" dirty="0">
                <a:solidFill>
                  <a:srgbClr val="242269"/>
                </a:solidFill>
                <a:latin typeface="Century Gothic"/>
                <a:ea typeface="Roboto"/>
                <a:cs typeface="Arial"/>
              </a:rPr>
              <a:t> </a:t>
            </a:r>
            <a:endParaRPr lang="en-US" sz="1400" b="1" dirty="0">
              <a:solidFill>
                <a:srgbClr val="242269"/>
              </a:solidFill>
              <a:latin typeface="Century Gothic"/>
              <a:ea typeface="Roboto"/>
              <a:cs typeface="Arial"/>
            </a:endParaRPr>
          </a:p>
          <a:p>
            <a:pPr algn="ctr" defTabSz="1219170"/>
            <a:r>
              <a:rPr lang="en-US" sz="1400" b="1" dirty="0">
                <a:solidFill>
                  <a:schemeClr val="bg1"/>
                </a:solidFill>
                <a:latin typeface="Century Gothic"/>
                <a:ea typeface="Roboto"/>
                <a:cs typeface="Arial"/>
              </a:rPr>
              <a:t>internal production facilities worldwide</a:t>
            </a:r>
            <a:r>
              <a:rPr sz="1400" b="1" dirty="0">
                <a:solidFill>
                  <a:schemeClr val="bg1"/>
                </a:solidFill>
                <a:latin typeface="Century Gothic"/>
                <a:ea typeface="Roboto"/>
                <a:cs typeface="Arial"/>
              </a:rPr>
              <a:t>​</a:t>
            </a:r>
            <a:endParaRPr lang="en-US" sz="1400" b="1" dirty="0">
              <a:solidFill>
                <a:schemeClr val="bg1"/>
              </a:solidFill>
              <a:latin typeface="Century Gothic"/>
              <a:ea typeface="Roboto"/>
              <a:cs typeface="Arial"/>
            </a:endParaRPr>
          </a:p>
        </p:txBody>
      </p:sp>
    </p:spTree>
    <p:extLst>
      <p:ext uri="{BB962C8B-B14F-4D97-AF65-F5344CB8AC3E}">
        <p14:creationId xmlns:p14="http://schemas.microsoft.com/office/powerpoint/2010/main" val="2790861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AFD">
            <a:alpha val="0"/>
          </a:srgbClr>
        </a:solidFill>
        <a:effectLst/>
      </p:bgPr>
    </p:bg>
    <p:spTree>
      <p:nvGrpSpPr>
        <p:cNvPr id="1" name="">
          <a:extLst>
            <a:ext uri="{FF2B5EF4-FFF2-40B4-BE49-F238E27FC236}">
              <a16:creationId xmlns:a16="http://schemas.microsoft.com/office/drawing/2014/main" id="{5DC1E97B-DB11-6A29-205F-C464BC5A40F6}"/>
            </a:ext>
          </a:extLst>
        </p:cNvPr>
        <p:cNvGrpSpPr/>
        <p:nvPr/>
      </p:nvGrpSpPr>
      <p:grpSpPr>
        <a:xfrm>
          <a:off x="0" y="0"/>
          <a:ext cx="0" cy="0"/>
          <a:chOff x="0" y="0"/>
          <a:chExt cx="0" cy="0"/>
        </a:xfrm>
      </p:grpSpPr>
      <p:sp>
        <p:nvSpPr>
          <p:cNvPr id="30" name="Espace réservé du numéro de diapositive 2">
            <a:extLst>
              <a:ext uri="{FF2B5EF4-FFF2-40B4-BE49-F238E27FC236}">
                <a16:creationId xmlns:a16="http://schemas.microsoft.com/office/drawing/2014/main" id="{196E1E0B-FC6A-7A62-E681-80956E6F8B4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1E75B2-1F5F-104D-81CC-0E99E60AEADE}" type="slidenum">
              <a:rPr kumimoji="0" lang="fr-FR" sz="1200" b="1" i="0" u="none" strike="noStrike" kern="1200" cap="none" spc="0" normalizeH="0" baseline="0" noProof="0" smtClean="0">
                <a:ln>
                  <a:noFill/>
                </a:ln>
                <a:solidFill>
                  <a:srgbClr val="242269"/>
                </a:solidFill>
                <a:effectLst/>
                <a:uLnTx/>
                <a:uFillTx/>
                <a:latin typeface="Poppins" panose="00000500000000000000" pitchFamily="2" charset="0"/>
                <a:ea typeface="+mn-ea"/>
                <a:cs typeface="Poppins" panose="000005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fr-FR" sz="1200" b="1" i="0" u="none" strike="noStrike" kern="1200" cap="none" spc="0" normalizeH="0" baseline="0" noProof="0">
              <a:ln>
                <a:noFill/>
              </a:ln>
              <a:solidFill>
                <a:srgbClr val="242269"/>
              </a:solidFill>
              <a:effectLst/>
              <a:uLnTx/>
              <a:uFillTx/>
              <a:latin typeface="Poppins" panose="00000500000000000000" pitchFamily="2" charset="0"/>
              <a:ea typeface="+mn-ea"/>
              <a:cs typeface="Poppins" panose="00000500000000000000" pitchFamily="2" charset="0"/>
            </a:endParaRPr>
          </a:p>
        </p:txBody>
      </p:sp>
      <p:sp>
        <p:nvSpPr>
          <p:cNvPr id="31" name="ZoneTexte 30">
            <a:extLst>
              <a:ext uri="{FF2B5EF4-FFF2-40B4-BE49-F238E27FC236}">
                <a16:creationId xmlns:a16="http://schemas.microsoft.com/office/drawing/2014/main" id="{598EB074-08A0-5993-9C9C-BBE0D830594F}"/>
              </a:ext>
            </a:extLst>
          </p:cNvPr>
          <p:cNvSpPr txBox="1"/>
          <p:nvPr/>
        </p:nvSpPr>
        <p:spPr>
          <a:xfrm>
            <a:off x="204638" y="314448"/>
            <a:ext cx="9451511" cy="55399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Tx/>
              <a:buSzPct val="90000"/>
              <a:buFont typeface="Arial" panose="020B0604020202020204" pitchFamily="34" charset="0"/>
              <a:buNone/>
              <a:tabLst/>
              <a:defRPr/>
            </a:pPr>
            <a:r>
              <a:rPr kumimoji="0" lang="fr-FR" sz="3600" b="1" i="0" u="none" strike="noStrike" kern="1200" cap="all" spc="0" normalizeH="0" noProof="0" err="1">
                <a:ln>
                  <a:noFill/>
                </a:ln>
                <a:solidFill>
                  <a:srgbClr val="242269"/>
                </a:solidFill>
                <a:effectLst/>
                <a:uLnTx/>
                <a:uFillTx/>
                <a:latin typeface="Poppins" panose="00000500000000000000" pitchFamily="2" charset="0"/>
                <a:ea typeface="+mn-ea"/>
                <a:cs typeface="Poppins" panose="00000500000000000000" pitchFamily="2" charset="0"/>
              </a:rPr>
              <a:t>We</a:t>
            </a:r>
            <a:r>
              <a:rPr kumimoji="0" lang="fr-FR" sz="3600" b="1" i="0" u="none" strike="noStrike" kern="1200" cap="all" spc="0" normalizeH="0" noProof="0">
                <a:ln>
                  <a:noFill/>
                </a:ln>
                <a:solidFill>
                  <a:srgbClr val="242269"/>
                </a:solidFill>
                <a:effectLst/>
                <a:uLnTx/>
                <a:uFillTx/>
                <a:latin typeface="Poppins" panose="00000500000000000000" pitchFamily="2" charset="0"/>
                <a:ea typeface="+mn-ea"/>
                <a:cs typeface="Poppins" panose="00000500000000000000" pitchFamily="2" charset="0"/>
              </a:rPr>
              <a:t> </a:t>
            </a:r>
            <a:r>
              <a:rPr kumimoji="0" lang="fr-FR" sz="3600" b="1" i="0" u="none" strike="noStrike" kern="1200" cap="all" spc="0" normalizeH="0" noProof="0" err="1">
                <a:ln>
                  <a:noFill/>
                </a:ln>
                <a:solidFill>
                  <a:srgbClr val="242269"/>
                </a:solidFill>
                <a:effectLst/>
                <a:uLnTx/>
                <a:uFillTx/>
                <a:latin typeface="Poppins" panose="00000500000000000000" pitchFamily="2" charset="0"/>
                <a:ea typeface="+mn-ea"/>
                <a:cs typeface="Poppins" panose="00000500000000000000" pitchFamily="2" charset="0"/>
              </a:rPr>
              <a:t>maximize</a:t>
            </a:r>
            <a:r>
              <a:rPr kumimoji="0" lang="fr-FR" sz="3600" b="1" i="0" u="none" strike="noStrike" kern="1200" cap="all" spc="0" normalizeH="0" noProof="0">
                <a:ln>
                  <a:noFill/>
                </a:ln>
                <a:solidFill>
                  <a:srgbClr val="242269"/>
                </a:solidFill>
                <a:effectLst/>
                <a:uLnTx/>
                <a:uFillTx/>
                <a:latin typeface="Poppins" panose="00000500000000000000" pitchFamily="2" charset="0"/>
                <a:ea typeface="+mn-ea"/>
                <a:cs typeface="Poppins" panose="00000500000000000000" pitchFamily="2" charset="0"/>
              </a:rPr>
              <a:t> </a:t>
            </a:r>
            <a:r>
              <a:rPr kumimoji="0" lang="fr-FR" sz="3600" b="1" i="0" u="none" strike="noStrike" kern="1200" cap="all" spc="0" normalizeH="0" noProof="0" err="1">
                <a:ln>
                  <a:noFill/>
                </a:ln>
                <a:solidFill>
                  <a:srgbClr val="242269"/>
                </a:solidFill>
                <a:effectLst/>
                <a:uLnTx/>
                <a:uFillTx/>
                <a:latin typeface="Poppins" panose="00000500000000000000" pitchFamily="2" charset="0"/>
                <a:ea typeface="+mn-ea"/>
                <a:cs typeface="Poppins" panose="00000500000000000000" pitchFamily="2" charset="0"/>
              </a:rPr>
              <a:t>our</a:t>
            </a:r>
            <a:r>
              <a:rPr kumimoji="0" lang="fr-FR" sz="3600" b="1" i="0" u="none" strike="noStrike" kern="1200" cap="all" spc="0" normalizeH="0" noProof="0">
                <a:ln>
                  <a:noFill/>
                </a:ln>
                <a:solidFill>
                  <a:srgbClr val="242269"/>
                </a:solidFill>
                <a:effectLst/>
                <a:uLnTx/>
                <a:uFillTx/>
                <a:latin typeface="Poppins" panose="00000500000000000000" pitchFamily="2" charset="0"/>
                <a:ea typeface="+mn-ea"/>
                <a:cs typeface="Poppins" panose="00000500000000000000" pitchFamily="2" charset="0"/>
              </a:rPr>
              <a:t> </a:t>
            </a:r>
            <a:r>
              <a:rPr kumimoji="0" lang="fr-FR" sz="3600" b="1" i="0" u="none" strike="noStrike" kern="1200" cap="all" spc="0" normalizeH="0" noProof="0" err="1">
                <a:ln>
                  <a:noFill/>
                </a:ln>
                <a:solidFill>
                  <a:srgbClr val="242269"/>
                </a:solidFill>
                <a:effectLst/>
                <a:uLnTx/>
                <a:uFillTx/>
                <a:latin typeface="Poppins" panose="00000500000000000000" pitchFamily="2" charset="0"/>
                <a:ea typeface="+mn-ea"/>
                <a:cs typeface="Poppins" panose="00000500000000000000" pitchFamily="2" charset="0"/>
              </a:rPr>
              <a:t>health</a:t>
            </a:r>
            <a:r>
              <a:rPr kumimoji="0" lang="fr-FR" sz="3600" b="1" i="0" u="none" strike="noStrike" kern="1200" cap="all" spc="0" normalizeH="0" noProof="0">
                <a:ln>
                  <a:noFill/>
                </a:ln>
                <a:solidFill>
                  <a:srgbClr val="242269"/>
                </a:solidFill>
                <a:effectLst/>
                <a:uLnTx/>
                <a:uFillTx/>
                <a:latin typeface="Poppins" panose="00000500000000000000" pitchFamily="2" charset="0"/>
                <a:ea typeface="+mn-ea"/>
                <a:cs typeface="Poppins" panose="00000500000000000000" pitchFamily="2" charset="0"/>
              </a:rPr>
              <a:t> impact </a:t>
            </a:r>
          </a:p>
        </p:txBody>
      </p:sp>
      <p:sp>
        <p:nvSpPr>
          <p:cNvPr id="32" name="ZoneTexte 31">
            <a:extLst>
              <a:ext uri="{FF2B5EF4-FFF2-40B4-BE49-F238E27FC236}">
                <a16:creationId xmlns:a16="http://schemas.microsoft.com/office/drawing/2014/main" id="{8DDC570F-E64A-324D-5560-F30267700AC9}"/>
              </a:ext>
            </a:extLst>
          </p:cNvPr>
          <p:cNvSpPr txBox="1"/>
          <p:nvPr/>
        </p:nvSpPr>
        <p:spPr>
          <a:xfrm>
            <a:off x="908797" y="899462"/>
            <a:ext cx="6946590" cy="553998"/>
          </a:xfrm>
          <a:prstGeom prst="rect">
            <a:avLst/>
          </a:prstGeom>
          <a:noFill/>
        </p:spPr>
        <p:txBody>
          <a:bodyPr wrap="square" lIns="0" tIns="0" rIns="0" bIns="0" rtlCol="0" anchor="t">
            <a:spAutoFit/>
          </a:bodyPr>
          <a:lstStyle/>
          <a:p>
            <a:pPr lvl="0">
              <a:spcAft>
                <a:spcPts val="600"/>
              </a:spcAft>
              <a:buSzPct val="90000"/>
              <a:defRPr/>
            </a:pPr>
            <a:r>
              <a:rPr lang="fr-FR" sz="3600" cap="all">
                <a:solidFill>
                  <a:schemeClr val="accent2"/>
                </a:solidFill>
                <a:latin typeface="Poppins" panose="00000500000000000000" pitchFamily="2" charset="0"/>
                <a:cs typeface="Poppins" panose="00000500000000000000" pitchFamily="2" charset="0"/>
              </a:rPr>
              <a:t>By </a:t>
            </a:r>
            <a:r>
              <a:rPr lang="fr-FR" sz="3600" cap="all" err="1">
                <a:solidFill>
                  <a:schemeClr val="accent2"/>
                </a:solidFill>
                <a:latin typeface="Poppins" panose="00000500000000000000" pitchFamily="2" charset="0"/>
                <a:cs typeface="Poppins" panose="00000500000000000000" pitchFamily="2" charset="0"/>
              </a:rPr>
              <a:t>serving</a:t>
            </a:r>
            <a:r>
              <a:rPr lang="fr-FR" sz="3600" cap="all">
                <a:solidFill>
                  <a:schemeClr val="accent2"/>
                </a:solidFill>
                <a:latin typeface="Poppins" panose="00000500000000000000" pitchFamily="2" charset="0"/>
                <a:cs typeface="Poppins" panose="00000500000000000000" pitchFamily="2" charset="0"/>
              </a:rPr>
              <a:t>:</a:t>
            </a:r>
            <a:endParaRPr lang="fr-FR" sz="3600" cap="all">
              <a:solidFill>
                <a:schemeClr val="accent2"/>
              </a:solidFill>
              <a:latin typeface="Century Gothic" panose="020B0502020202020204" pitchFamily="34" charset="0"/>
            </a:endParaRPr>
          </a:p>
        </p:txBody>
      </p:sp>
      <p:sp>
        <p:nvSpPr>
          <p:cNvPr id="35" name="ZoneTexte 34">
            <a:extLst>
              <a:ext uri="{FF2B5EF4-FFF2-40B4-BE49-F238E27FC236}">
                <a16:creationId xmlns:a16="http://schemas.microsoft.com/office/drawing/2014/main" id="{3EF3892F-A50C-A316-55D2-63730728971C}"/>
              </a:ext>
            </a:extLst>
          </p:cNvPr>
          <p:cNvSpPr txBox="1"/>
          <p:nvPr/>
        </p:nvSpPr>
        <p:spPr>
          <a:xfrm>
            <a:off x="2627441" y="1643397"/>
            <a:ext cx="236230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39738" algn="l"/>
                <a:tab pos="571500" algn="l"/>
              </a:tabLst>
              <a:defRPr/>
            </a:pPr>
            <a:r>
              <a:rPr kumimoji="0" lang="en-GB" sz="2400" b="1" i="0" u="none" strike="noStrike" kern="1200" cap="none" spc="0" normalizeH="0" baseline="0" noProof="0">
                <a:ln>
                  <a:noFill/>
                </a:ln>
                <a:solidFill>
                  <a:srgbClr val="47BFD9"/>
                </a:solidFill>
                <a:effectLst/>
                <a:uLnTx/>
                <a:uFillTx/>
                <a:latin typeface="Poppins" panose="00000500000000000000" pitchFamily="2" charset="0"/>
                <a:ea typeface="+mn-ea"/>
                <a:cs typeface="Poppins" panose="00000500000000000000" pitchFamily="2" charset="0"/>
              </a:rPr>
              <a:t> PATIENTS</a:t>
            </a:r>
          </a:p>
        </p:txBody>
      </p:sp>
      <p:pic>
        <p:nvPicPr>
          <p:cNvPr id="36" name="Image 35">
            <a:extLst>
              <a:ext uri="{FF2B5EF4-FFF2-40B4-BE49-F238E27FC236}">
                <a16:creationId xmlns:a16="http://schemas.microsoft.com/office/drawing/2014/main" id="{02E99A0B-7B06-D65C-F2AF-C690DCA94016}"/>
              </a:ext>
            </a:extLst>
          </p:cNvPr>
          <p:cNvPicPr>
            <a:picLocks noChangeAspect="1"/>
          </p:cNvPicPr>
          <p:nvPr/>
        </p:nvPicPr>
        <p:blipFill>
          <a:blip r:embed="rId3"/>
          <a:stretch>
            <a:fillRect/>
          </a:stretch>
        </p:blipFill>
        <p:spPr>
          <a:xfrm>
            <a:off x="5458315" y="1609834"/>
            <a:ext cx="540000" cy="413438"/>
          </a:xfrm>
          <a:prstGeom prst="rect">
            <a:avLst/>
          </a:prstGeom>
        </p:spPr>
      </p:pic>
      <p:sp>
        <p:nvSpPr>
          <p:cNvPr id="37" name="ZoneTexte 36">
            <a:extLst>
              <a:ext uri="{FF2B5EF4-FFF2-40B4-BE49-F238E27FC236}">
                <a16:creationId xmlns:a16="http://schemas.microsoft.com/office/drawing/2014/main" id="{0DA2F9F8-E077-39CE-3162-3A0EC1D61169}"/>
              </a:ext>
            </a:extLst>
          </p:cNvPr>
          <p:cNvSpPr txBox="1"/>
          <p:nvPr/>
        </p:nvSpPr>
        <p:spPr>
          <a:xfrm>
            <a:off x="6155778" y="1643397"/>
            <a:ext cx="20743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39738" algn="l"/>
              </a:tabLst>
              <a:defRPr/>
            </a:pPr>
            <a:r>
              <a:rPr kumimoji="0" lang="en-GB" sz="2400" b="1" i="0" u="none" strike="noStrike" kern="1200" cap="none" spc="0" normalizeH="0" baseline="0" noProof="0">
                <a:ln>
                  <a:noFill/>
                </a:ln>
                <a:solidFill>
                  <a:srgbClr val="9B7DCD"/>
                </a:solidFill>
                <a:effectLst/>
                <a:uLnTx/>
                <a:uFillTx/>
                <a:latin typeface="Poppins" panose="00000500000000000000" pitchFamily="2" charset="0"/>
                <a:ea typeface="+mn-ea"/>
                <a:cs typeface="Poppins" panose="00000500000000000000" pitchFamily="2" charset="0"/>
              </a:rPr>
              <a:t>PEOPLE</a:t>
            </a:r>
          </a:p>
        </p:txBody>
      </p:sp>
      <p:sp>
        <p:nvSpPr>
          <p:cNvPr id="38" name="ZoneTexte 37">
            <a:extLst>
              <a:ext uri="{FF2B5EF4-FFF2-40B4-BE49-F238E27FC236}">
                <a16:creationId xmlns:a16="http://schemas.microsoft.com/office/drawing/2014/main" id="{6F949C3C-BEC4-25F2-4E2F-0ADE38D6694A}"/>
              </a:ext>
            </a:extLst>
          </p:cNvPr>
          <p:cNvSpPr txBox="1"/>
          <p:nvPr/>
        </p:nvSpPr>
        <p:spPr>
          <a:xfrm>
            <a:off x="9241448" y="1637876"/>
            <a:ext cx="224127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39738" algn="l"/>
              </a:tabLst>
              <a:defRPr/>
            </a:pPr>
            <a:r>
              <a:rPr kumimoji="0" lang="en-GB" sz="2400" b="1" i="0" u="none" strike="noStrike" kern="1200" cap="none" spc="0" normalizeH="0" baseline="0" noProof="0">
                <a:ln>
                  <a:noFill/>
                </a:ln>
                <a:solidFill>
                  <a:srgbClr val="91C361"/>
                </a:solidFill>
                <a:effectLst/>
                <a:uLnTx/>
                <a:uFillTx/>
                <a:latin typeface="Poppins" panose="00000500000000000000" pitchFamily="2" charset="0"/>
                <a:ea typeface="+mn-ea"/>
                <a:cs typeface="Poppins" panose="00000500000000000000" pitchFamily="2" charset="0"/>
              </a:rPr>
              <a:t>PLANET</a:t>
            </a:r>
          </a:p>
        </p:txBody>
      </p:sp>
      <p:pic>
        <p:nvPicPr>
          <p:cNvPr id="39" name="Image 38">
            <a:extLst>
              <a:ext uri="{FF2B5EF4-FFF2-40B4-BE49-F238E27FC236}">
                <a16:creationId xmlns:a16="http://schemas.microsoft.com/office/drawing/2014/main" id="{BD0FACB0-CAE7-F226-395D-54E70827B4FD}"/>
              </a:ext>
            </a:extLst>
          </p:cNvPr>
          <p:cNvPicPr>
            <a:picLocks noChangeAspect="1"/>
          </p:cNvPicPr>
          <p:nvPr/>
        </p:nvPicPr>
        <p:blipFill>
          <a:blip r:embed="rId4"/>
          <a:stretch>
            <a:fillRect/>
          </a:stretch>
        </p:blipFill>
        <p:spPr>
          <a:xfrm>
            <a:off x="8621870" y="1564553"/>
            <a:ext cx="504000" cy="504000"/>
          </a:xfrm>
          <a:prstGeom prst="rect">
            <a:avLst/>
          </a:prstGeom>
        </p:spPr>
      </p:pic>
      <p:pic>
        <p:nvPicPr>
          <p:cNvPr id="1030" name="Picture 6">
            <a:extLst>
              <a:ext uri="{FF2B5EF4-FFF2-40B4-BE49-F238E27FC236}">
                <a16:creationId xmlns:a16="http://schemas.microsoft.com/office/drawing/2014/main" id="{19F0169A-58C3-FB93-67C3-AB68665632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801" y="1545857"/>
            <a:ext cx="540000" cy="49415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personne, Visage humain, habits, jeune enfant&#10;&#10;Le contenu généré par l’IA peut être incorrect.">
            <a:extLst>
              <a:ext uri="{FF2B5EF4-FFF2-40B4-BE49-F238E27FC236}">
                <a16:creationId xmlns:a16="http://schemas.microsoft.com/office/drawing/2014/main" id="{F389E4C2-F40B-C0DD-F61A-C443E41E66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8240" y="2023272"/>
            <a:ext cx="1729880" cy="3854930"/>
          </a:xfrm>
          <a:prstGeom prst="rect">
            <a:avLst/>
          </a:prstGeom>
        </p:spPr>
      </p:pic>
      <p:pic>
        <p:nvPicPr>
          <p:cNvPr id="7" name="Image 6" descr="Une image contenant habits, Visage humain, personne, homme&#10;&#10;Le contenu généré par l’IA peut être incorrect.">
            <a:extLst>
              <a:ext uri="{FF2B5EF4-FFF2-40B4-BE49-F238E27FC236}">
                <a16:creationId xmlns:a16="http://schemas.microsoft.com/office/drawing/2014/main" id="{3CD899C0-785C-D242-9AA0-DE92AAE9F9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6859" y="2023272"/>
            <a:ext cx="1729880" cy="3854930"/>
          </a:xfrm>
          <a:prstGeom prst="rect">
            <a:avLst/>
          </a:prstGeom>
        </p:spPr>
      </p:pic>
      <p:pic>
        <p:nvPicPr>
          <p:cNvPr id="9" name="Image 8" descr="Une image contenant ciel, fenêtre, plein air, bâtiment&#10;&#10;Le contenu généré par l’IA peut être incorrect.">
            <a:extLst>
              <a:ext uri="{FF2B5EF4-FFF2-40B4-BE49-F238E27FC236}">
                <a16:creationId xmlns:a16="http://schemas.microsoft.com/office/drawing/2014/main" id="{D0A946A7-A74F-B725-A09B-0EE8207083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73870" y="2023272"/>
            <a:ext cx="1729880" cy="3854930"/>
          </a:xfrm>
          <a:prstGeom prst="rect">
            <a:avLst/>
          </a:prstGeom>
        </p:spPr>
      </p:pic>
      <p:sp>
        <p:nvSpPr>
          <p:cNvPr id="2" name="ZoneTexte 4">
            <a:extLst>
              <a:ext uri="{FF2B5EF4-FFF2-40B4-BE49-F238E27FC236}">
                <a16:creationId xmlns:a16="http://schemas.microsoft.com/office/drawing/2014/main" id="{8221106B-E8E4-9C2B-1109-2AFD1C218932}"/>
              </a:ext>
            </a:extLst>
          </p:cNvPr>
          <p:cNvSpPr txBox="1"/>
          <p:nvPr/>
        </p:nvSpPr>
        <p:spPr>
          <a:xfrm>
            <a:off x="2453191" y="5590395"/>
            <a:ext cx="8065138" cy="340519"/>
          </a:xfrm>
          <a:prstGeom prst="roundRect">
            <a:avLst/>
          </a:prstGeom>
          <a:solidFill>
            <a:srgbClr val="94AAD3"/>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SUSTAINABILITY GOVERNANCE:  </a:t>
            </a:r>
            <a:r>
              <a:rPr lang="fr-FR" sz="1400" b="1">
                <a:solidFill>
                  <a:srgbClr val="FFFFFF"/>
                </a:solidFill>
                <a:latin typeface="Poppins" panose="00000500000000000000" pitchFamily="2" charset="0"/>
                <a:cs typeface="Poppins" panose="00000500000000000000" pitchFamily="2" charset="0"/>
              </a:rPr>
              <a:t>The Fundamentals</a:t>
            </a:r>
            <a:endParaRPr kumimoji="0" lang="fr-FR" sz="14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4107231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48C4F-05F4-AB34-AFBF-D8401E74F04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9902F6-9B7A-5ABE-F56E-1134C2AE5979}"/>
              </a:ext>
            </a:extLst>
          </p:cNvPr>
          <p:cNvSpPr>
            <a:spLocks noGrp="1"/>
          </p:cNvSpPr>
          <p:nvPr>
            <p:ph type="sldNum" sz="quarter" idx="12"/>
          </p:nvPr>
        </p:nvSpPr>
        <p:spPr>
          <a:xfrm>
            <a:off x="623888" y="6292010"/>
            <a:ext cx="41195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1E75B2-1F5F-104D-81CC-0E99E60AEADE}" type="slidenum">
              <a:rPr kumimoji="0" lang="fr-FR" sz="1200" b="1" i="0" u="none" strike="noStrike" kern="1200" cap="none" spc="0" normalizeH="0" baseline="0" noProof="0" smtClean="0">
                <a:ln>
                  <a:noFill/>
                </a:ln>
                <a:solidFill>
                  <a:srgbClr val="242269"/>
                </a:solidFill>
                <a:effectLst/>
                <a:uLnTx/>
                <a:uFillTx/>
                <a:latin typeface="Poppins" panose="00000500000000000000" pitchFamily="2" charset="0"/>
                <a:ea typeface="+mn-ea"/>
                <a:cs typeface="Poppins" panose="000005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fr-FR" sz="1200" b="1" i="0" u="none" strike="noStrike" kern="1200" cap="none" spc="0" normalizeH="0" baseline="0" noProof="0">
              <a:ln>
                <a:noFill/>
              </a:ln>
              <a:solidFill>
                <a:srgbClr val="242269"/>
              </a:solidFill>
              <a:effectLst/>
              <a:uLnTx/>
              <a:uFillTx/>
              <a:latin typeface="Poppins" panose="00000500000000000000" pitchFamily="2" charset="0"/>
              <a:ea typeface="+mn-ea"/>
              <a:cs typeface="Poppins" panose="00000500000000000000" pitchFamily="2" charset="0"/>
            </a:endParaRPr>
          </a:p>
        </p:txBody>
      </p:sp>
      <p:grpSp>
        <p:nvGrpSpPr>
          <p:cNvPr id="13" name="Groupe 12">
            <a:extLst>
              <a:ext uri="{FF2B5EF4-FFF2-40B4-BE49-F238E27FC236}">
                <a16:creationId xmlns:a16="http://schemas.microsoft.com/office/drawing/2014/main" id="{B79B0319-70B2-94E5-6BDB-1F011870554B}"/>
              </a:ext>
            </a:extLst>
          </p:cNvPr>
          <p:cNvGrpSpPr/>
          <p:nvPr/>
        </p:nvGrpSpPr>
        <p:grpSpPr>
          <a:xfrm>
            <a:off x="336700" y="2132768"/>
            <a:ext cx="3600000" cy="3240000"/>
            <a:chOff x="336700" y="2552488"/>
            <a:chExt cx="3600000" cy="3240000"/>
          </a:xfrm>
        </p:grpSpPr>
        <p:sp>
          <p:nvSpPr>
            <p:cNvPr id="30" name="Rectangle : coins arrondis 29">
              <a:extLst>
                <a:ext uri="{FF2B5EF4-FFF2-40B4-BE49-F238E27FC236}">
                  <a16:creationId xmlns:a16="http://schemas.microsoft.com/office/drawing/2014/main" id="{43DEAF9A-65F6-5448-FBF9-A36E44AED6D8}"/>
                </a:ext>
              </a:extLst>
            </p:cNvPr>
            <p:cNvSpPr/>
            <p:nvPr/>
          </p:nvSpPr>
          <p:spPr>
            <a:xfrm>
              <a:off x="336700" y="2552488"/>
              <a:ext cx="3600000" cy="3240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tIns="108000" rIns="36000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mn-cs"/>
              </a:endParaRPr>
            </a:p>
          </p:txBody>
        </p:sp>
        <p:grpSp>
          <p:nvGrpSpPr>
            <p:cNvPr id="3" name="Groupe 2">
              <a:extLst>
                <a:ext uri="{FF2B5EF4-FFF2-40B4-BE49-F238E27FC236}">
                  <a16:creationId xmlns:a16="http://schemas.microsoft.com/office/drawing/2014/main" id="{533AA105-F33B-A0A6-D35A-A080FD447571}"/>
                </a:ext>
              </a:extLst>
            </p:cNvPr>
            <p:cNvGrpSpPr/>
            <p:nvPr/>
          </p:nvGrpSpPr>
          <p:grpSpPr>
            <a:xfrm>
              <a:off x="893877" y="2820309"/>
              <a:ext cx="2649606" cy="565588"/>
              <a:chOff x="771367" y="881943"/>
              <a:chExt cx="2649606" cy="565588"/>
            </a:xfrm>
          </p:grpSpPr>
          <p:sp>
            <p:nvSpPr>
              <p:cNvPr id="7" name="ZoneTexte 6">
                <a:extLst>
                  <a:ext uri="{FF2B5EF4-FFF2-40B4-BE49-F238E27FC236}">
                    <a16:creationId xmlns:a16="http://schemas.microsoft.com/office/drawing/2014/main" id="{9CB37239-2605-BA6D-6EC0-720912DBED82}"/>
                  </a:ext>
                </a:extLst>
              </p:cNvPr>
              <p:cNvSpPr txBox="1"/>
              <p:nvPr/>
            </p:nvSpPr>
            <p:spPr>
              <a:xfrm>
                <a:off x="771367" y="985866"/>
                <a:ext cx="264960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39738" algn="l"/>
                    <a:tab pos="571500" algn="l"/>
                  </a:tabLst>
                  <a:defRPr/>
                </a:pPr>
                <a:r>
                  <a:rPr kumimoji="0" lang="en-GB" sz="2400" b="1" i="0" u="none" strike="noStrike" kern="1200" cap="none" spc="0" normalizeH="0" baseline="0" noProof="0">
                    <a:ln>
                      <a:noFill/>
                    </a:ln>
                    <a:solidFill>
                      <a:srgbClr val="242269"/>
                    </a:solidFill>
                    <a:effectLst/>
                    <a:uLnTx/>
                    <a:uFillTx/>
                    <a:latin typeface="Poppins" panose="00000500000000000000" pitchFamily="2" charset="0"/>
                    <a:ea typeface="+mn-ea"/>
                    <a:cs typeface="Poppins" panose="00000500000000000000" pitchFamily="2" charset="0"/>
                  </a:rPr>
                  <a:t> </a:t>
                </a:r>
                <a:r>
                  <a:rPr kumimoji="0" lang="en-GB" sz="2400" b="1" i="0" u="none" strike="noStrike" kern="1200" cap="none" spc="0" normalizeH="0" baseline="0" noProof="0">
                    <a:ln>
                      <a:noFill/>
                    </a:ln>
                    <a:solidFill>
                      <a:srgbClr val="47BFD9"/>
                    </a:solidFill>
                    <a:effectLst/>
                    <a:uLnTx/>
                    <a:uFillTx/>
                    <a:latin typeface="Poppins" panose="00000500000000000000" pitchFamily="2" charset="0"/>
                    <a:ea typeface="+mn-ea"/>
                    <a:cs typeface="Poppins" panose="00000500000000000000" pitchFamily="2" charset="0"/>
                  </a:rPr>
                  <a:t>PATIENTS</a:t>
                </a:r>
              </a:p>
            </p:txBody>
          </p:sp>
          <p:pic>
            <p:nvPicPr>
              <p:cNvPr id="8" name="Picture 4">
                <a:extLst>
                  <a:ext uri="{FF2B5EF4-FFF2-40B4-BE49-F238E27FC236}">
                    <a16:creationId xmlns:a16="http://schemas.microsoft.com/office/drawing/2014/main" id="{ED90B2C2-468B-1BCF-22BB-E84118B44F86}"/>
                  </a:ext>
                </a:extLst>
              </p:cNvPr>
              <p:cNvPicPr>
                <a:picLocks noChangeAspect="1"/>
              </p:cNvPicPr>
              <p:nvPr/>
            </p:nvPicPr>
            <p:blipFill>
              <a:blip r:embed="rId3">
                <a:duotone>
                  <a:prstClr val="black"/>
                  <a:srgbClr val="00B0F0">
                    <a:tint val="45000"/>
                    <a:satMod val="400000"/>
                  </a:srgbClr>
                </a:duotone>
              </a:blip>
              <a:stretch>
                <a:fillRect/>
              </a:stretch>
            </p:blipFill>
            <p:spPr>
              <a:xfrm>
                <a:off x="792756" y="881943"/>
                <a:ext cx="550466" cy="503889"/>
              </a:xfrm>
              <a:prstGeom prst="rect">
                <a:avLst/>
              </a:prstGeom>
            </p:spPr>
          </p:pic>
        </p:grpSp>
        <p:sp>
          <p:nvSpPr>
            <p:cNvPr id="5" name="ZoneTexte 4">
              <a:extLst>
                <a:ext uri="{FF2B5EF4-FFF2-40B4-BE49-F238E27FC236}">
                  <a16:creationId xmlns:a16="http://schemas.microsoft.com/office/drawing/2014/main" id="{148577DB-1C4C-FF40-27AB-67B94DAF19B5}"/>
                </a:ext>
              </a:extLst>
            </p:cNvPr>
            <p:cNvSpPr txBox="1"/>
            <p:nvPr/>
          </p:nvSpPr>
          <p:spPr>
            <a:xfrm>
              <a:off x="623888" y="3375302"/>
              <a:ext cx="3189585" cy="1831271"/>
            </a:xfrm>
            <a:prstGeom prst="rect">
              <a:avLst/>
            </a:prstGeom>
            <a:noFill/>
          </p:spPr>
          <p:txBody>
            <a:bodyPr wrap="square" lIns="0" tIns="0" rIns="0" bIns="0" rtlCol="0" anchor="t">
              <a:spAutoFit/>
            </a:bodyPr>
            <a:lstStyle>
              <a:defPPr>
                <a:defRPr lang="fr-FR"/>
              </a:defPPr>
              <a:lvl1pPr>
                <a:spcAft>
                  <a:spcPts val="600"/>
                </a:spcAft>
                <a:buSzPct val="90000"/>
                <a:defRPr kumimoji="0" sz="2000" b="0" i="0" u="none" strike="noStrike" cap="none" spc="0" normalizeH="0" baseline="0">
                  <a:ln>
                    <a:noFill/>
                  </a:ln>
                  <a:solidFill>
                    <a:srgbClr val="242269"/>
                  </a:solidFill>
                  <a:effectLst/>
                  <a:uLnTx/>
                  <a:uFillTx/>
                  <a:latin typeface="Century Gothic" panose="020B0502020202020204" pitchFamily="34" charset="0"/>
                  <a:cs typeface="Poppins" pitchFamily="2" charset="77"/>
                </a:defRPr>
              </a:lvl1pPr>
            </a:lstStyle>
            <a:p>
              <a:pPr marL="0" marR="0" lvl="0" indent="0" algn="l" defTabSz="914400" rtl="0" eaLnBrk="1" fontAlgn="auto" latinLnBrk="0" hangingPunct="1">
                <a:lnSpc>
                  <a:spcPct val="100000"/>
                </a:lnSpc>
                <a:spcBef>
                  <a:spcPts val="0"/>
                </a:spcBef>
                <a:spcAft>
                  <a:spcPts val="600"/>
                </a:spcAft>
                <a:buClrTx/>
                <a:buSzPct val="90000"/>
                <a:buFontTx/>
                <a:buNone/>
                <a:tabLst/>
                <a:defRPr/>
              </a:pPr>
              <a:endParaRPr kumimoji="0" lang="en-US" sz="1400" b="0" i="0" u="none" strike="noStrike" kern="1200" cap="none" spc="0" normalizeH="0" baseline="0" noProof="0">
                <a:ln>
                  <a:noFill/>
                </a:ln>
                <a:solidFill>
                  <a:srgbClr val="242269"/>
                </a:solidFill>
                <a:effectLst/>
                <a:uLnTx/>
                <a:uFillTx/>
                <a:latin typeface="Poppins" panose="00000500000000000000" pitchFamily="2" charset="0"/>
                <a:ea typeface="+mn-ea"/>
                <a:cs typeface="Poppins" panose="00000500000000000000" pitchFamily="2" charset="0"/>
              </a:endParaRPr>
            </a:p>
            <a:p>
              <a:pPr marL="342900" marR="0" lvl="0" indent="-342900" algn="l" defTabSz="914400" rtl="0" eaLnBrk="1" fontAlgn="auto" latinLnBrk="0" hangingPunct="1">
                <a:lnSpc>
                  <a:spcPct val="100000"/>
                </a:lnSpc>
                <a:spcBef>
                  <a:spcPts val="0"/>
                </a:spcBef>
                <a:spcAft>
                  <a:spcPts val="1800"/>
                </a:spcAft>
                <a:buClrTx/>
                <a:buSzPct val="90000"/>
                <a:buFont typeface="Wingdings" panose="05000000000000000000" pitchFamily="2" charset="2"/>
                <a:buChar char="Ø"/>
                <a:tabLst/>
                <a:defRPr/>
              </a:pPr>
              <a:r>
                <a:rPr kumimoji="0" lang="en-US" sz="1400" b="1" i="0" u="none" strike="noStrike" kern="1200" cap="none" spc="0" normalizeH="0" baseline="0" noProof="0">
                  <a:ln>
                    <a:noFill/>
                  </a:ln>
                  <a:solidFill>
                    <a:srgbClr val="47BFD9"/>
                  </a:solidFill>
                  <a:effectLst/>
                  <a:uLnTx/>
                  <a:uFillTx/>
                  <a:latin typeface="Poppins" panose="00000500000000000000" pitchFamily="2" charset="0"/>
                  <a:ea typeface="+mn-ea"/>
                  <a:cs typeface="Poppins" panose="00000500000000000000" pitchFamily="2" charset="0"/>
                </a:rPr>
                <a:t>Bringing our therapeutic innovation to more patients</a:t>
              </a:r>
              <a:endParaRPr kumimoji="0" lang="en-US" sz="1200" b="1" i="0" u="none" strike="noStrike" kern="1200" cap="none" spc="0" normalizeH="0" baseline="0" noProof="0">
                <a:ln>
                  <a:noFill/>
                </a:ln>
                <a:solidFill>
                  <a:srgbClr val="47BFD9"/>
                </a:solidFill>
                <a:effectLst/>
                <a:uLnTx/>
                <a:uFillTx/>
                <a:latin typeface="Poppins" panose="00000500000000000000" pitchFamily="2" charset="0"/>
                <a:ea typeface="+mn-ea"/>
                <a:cs typeface="Poppins" panose="00000500000000000000" pitchFamily="2" charset="0"/>
              </a:endParaRPr>
            </a:p>
            <a:p>
              <a:pPr marL="342900" marR="0" lvl="0" indent="-342900" algn="l" defTabSz="914400" rtl="0" eaLnBrk="1" fontAlgn="auto" latinLnBrk="0" hangingPunct="1">
                <a:lnSpc>
                  <a:spcPct val="100000"/>
                </a:lnSpc>
                <a:spcBef>
                  <a:spcPts val="0"/>
                </a:spcBef>
                <a:spcAft>
                  <a:spcPts val="1800"/>
                </a:spcAft>
                <a:buClrTx/>
                <a:buSzPct val="90000"/>
                <a:buFont typeface="Wingdings" panose="05000000000000000000" pitchFamily="2" charset="2"/>
                <a:buChar char="Ø"/>
                <a:tabLst/>
                <a:defRPr/>
              </a:pPr>
              <a:r>
                <a:rPr kumimoji="0" lang="en-US" sz="1400" b="1" i="0" u="none" strike="noStrike" kern="1200" cap="none" spc="0" normalizeH="0" baseline="0" noProof="0">
                  <a:ln>
                    <a:noFill/>
                  </a:ln>
                  <a:solidFill>
                    <a:srgbClr val="47BFD9"/>
                  </a:solidFill>
                  <a:effectLst/>
                  <a:uLnTx/>
                  <a:uFillTx/>
                  <a:latin typeface="Poppins"/>
                  <a:ea typeface="+mn-ea"/>
                  <a:cs typeface="Poppins"/>
                </a:rPr>
                <a:t>Partnering for prevention &amp; improving health outcomes</a:t>
              </a:r>
              <a:endParaRPr kumimoji="0" lang="en-US" sz="1200" b="1" i="0" u="none" strike="noStrike" kern="1200" cap="none" spc="0" normalizeH="0" baseline="0" noProof="0">
                <a:ln>
                  <a:noFill/>
                </a:ln>
                <a:solidFill>
                  <a:srgbClr val="47BFD9"/>
                </a:solidFill>
                <a:effectLst/>
                <a:uLnTx/>
                <a:uFillTx/>
                <a:latin typeface="Poppins" panose="00000500000000000000" pitchFamily="2" charset="0"/>
                <a:ea typeface="+mn-ea"/>
                <a:cs typeface="Poppins" panose="00000500000000000000" pitchFamily="2" charset="0"/>
              </a:endParaRPr>
            </a:p>
            <a:p>
              <a:pPr marL="342900" marR="0" lvl="0" indent="-342900" algn="l" defTabSz="914400" rtl="0" eaLnBrk="1" fontAlgn="auto" latinLnBrk="0" hangingPunct="1">
                <a:lnSpc>
                  <a:spcPct val="100000"/>
                </a:lnSpc>
                <a:spcBef>
                  <a:spcPts val="0"/>
                </a:spcBef>
                <a:spcAft>
                  <a:spcPts val="1800"/>
                </a:spcAft>
                <a:buClrTx/>
                <a:buSzPct val="90000"/>
                <a:buFont typeface="Wingdings" panose="05000000000000000000" pitchFamily="2" charset="2"/>
                <a:buChar char="Ø"/>
                <a:tabLst/>
                <a:defRPr/>
              </a:pPr>
              <a:r>
                <a:rPr kumimoji="0" lang="en-US" sz="1400" b="1" i="0" u="none" strike="noStrike" kern="1200" cap="none" spc="0" normalizeH="0" baseline="0" noProof="0">
                  <a:ln>
                    <a:noFill/>
                  </a:ln>
                  <a:solidFill>
                    <a:srgbClr val="47BFD9"/>
                  </a:solidFill>
                  <a:effectLst/>
                  <a:uLnTx/>
                  <a:uFillTx/>
                  <a:latin typeface="Poppins" panose="00000500000000000000" pitchFamily="2" charset="0"/>
                  <a:ea typeface="+mn-ea"/>
                  <a:cs typeface="Poppins" panose="00000500000000000000" pitchFamily="2" charset="0"/>
                </a:rPr>
                <a:t>Expanding access to health</a:t>
              </a:r>
              <a:endParaRPr kumimoji="0" lang="fr-FR" sz="1400" b="1" i="0" u="none" strike="noStrike" kern="1200" cap="none" spc="0" normalizeH="0" baseline="0" noProof="0">
                <a:ln>
                  <a:noFill/>
                </a:ln>
                <a:solidFill>
                  <a:srgbClr val="47BFD9"/>
                </a:solidFill>
                <a:effectLst/>
                <a:uLnTx/>
                <a:uFillTx/>
                <a:latin typeface="Poppins" panose="00000500000000000000" pitchFamily="2" charset="0"/>
                <a:ea typeface="+mn-ea"/>
                <a:cs typeface="Poppins" panose="00000500000000000000" pitchFamily="2" charset="0"/>
              </a:endParaRPr>
            </a:p>
          </p:txBody>
        </p:sp>
      </p:grpSp>
      <p:grpSp>
        <p:nvGrpSpPr>
          <p:cNvPr id="21" name="Groupe 20">
            <a:extLst>
              <a:ext uri="{FF2B5EF4-FFF2-40B4-BE49-F238E27FC236}">
                <a16:creationId xmlns:a16="http://schemas.microsoft.com/office/drawing/2014/main" id="{ACA58AD4-08E5-5853-A346-2A474EB24951}"/>
              </a:ext>
            </a:extLst>
          </p:cNvPr>
          <p:cNvGrpSpPr/>
          <p:nvPr/>
        </p:nvGrpSpPr>
        <p:grpSpPr>
          <a:xfrm>
            <a:off x="4267677" y="2132768"/>
            <a:ext cx="3600000" cy="3240000"/>
            <a:chOff x="4267677" y="2552488"/>
            <a:chExt cx="3600000" cy="3240000"/>
          </a:xfrm>
        </p:grpSpPr>
        <p:sp>
          <p:nvSpPr>
            <p:cNvPr id="18" name="Rectangle : coins arrondis 17">
              <a:extLst>
                <a:ext uri="{FF2B5EF4-FFF2-40B4-BE49-F238E27FC236}">
                  <a16:creationId xmlns:a16="http://schemas.microsoft.com/office/drawing/2014/main" id="{E8A714E0-F627-D350-4F64-3D841E5C7B50}"/>
                </a:ext>
              </a:extLst>
            </p:cNvPr>
            <p:cNvSpPr/>
            <p:nvPr/>
          </p:nvSpPr>
          <p:spPr>
            <a:xfrm>
              <a:off x="4267677" y="2552488"/>
              <a:ext cx="3600000" cy="3240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tIns="108000" rIns="36000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mn-cs"/>
              </a:endParaRPr>
            </a:p>
          </p:txBody>
        </p:sp>
        <p:grpSp>
          <p:nvGrpSpPr>
            <p:cNvPr id="23" name="Groupe 22">
              <a:extLst>
                <a:ext uri="{FF2B5EF4-FFF2-40B4-BE49-F238E27FC236}">
                  <a16:creationId xmlns:a16="http://schemas.microsoft.com/office/drawing/2014/main" id="{528637E5-84C4-9127-E480-852D2AE55730}"/>
                </a:ext>
              </a:extLst>
            </p:cNvPr>
            <p:cNvGrpSpPr/>
            <p:nvPr/>
          </p:nvGrpSpPr>
          <p:grpSpPr>
            <a:xfrm>
              <a:off x="4980393" y="2844391"/>
              <a:ext cx="2878626" cy="512415"/>
              <a:chOff x="4196571" y="950917"/>
              <a:chExt cx="2770283" cy="512415"/>
            </a:xfrm>
          </p:grpSpPr>
          <p:pic>
            <p:nvPicPr>
              <p:cNvPr id="27" name="Graphic 5">
                <a:extLst>
                  <a:ext uri="{FF2B5EF4-FFF2-40B4-BE49-F238E27FC236}">
                    <a16:creationId xmlns:a16="http://schemas.microsoft.com/office/drawing/2014/main" id="{7E0DBF86-98E1-0A20-5EF4-11D00510B72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96571" y="950917"/>
                <a:ext cx="646286" cy="468000"/>
              </a:xfrm>
              <a:prstGeom prst="rect">
                <a:avLst/>
              </a:prstGeom>
            </p:spPr>
          </p:pic>
          <p:sp>
            <p:nvSpPr>
              <p:cNvPr id="28" name="ZoneTexte 27">
                <a:extLst>
                  <a:ext uri="{FF2B5EF4-FFF2-40B4-BE49-F238E27FC236}">
                    <a16:creationId xmlns:a16="http://schemas.microsoft.com/office/drawing/2014/main" id="{8DCED7A7-F50D-E41D-0405-FD01C02AF5AB}"/>
                  </a:ext>
                </a:extLst>
              </p:cNvPr>
              <p:cNvSpPr txBox="1"/>
              <p:nvPr/>
            </p:nvSpPr>
            <p:spPr>
              <a:xfrm>
                <a:off x="4892554" y="1001667"/>
                <a:ext cx="20743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39738" algn="l"/>
                  </a:tabLst>
                  <a:defRPr/>
                </a:pPr>
                <a:r>
                  <a:rPr kumimoji="0" lang="en-GB" sz="2400" b="1" i="0" u="none" strike="noStrike" kern="1200" cap="none" spc="0" normalizeH="0" baseline="0" noProof="0">
                    <a:ln>
                      <a:noFill/>
                    </a:ln>
                    <a:solidFill>
                      <a:srgbClr val="9B7DCD"/>
                    </a:solidFill>
                    <a:effectLst/>
                    <a:uLnTx/>
                    <a:uFillTx/>
                    <a:latin typeface="Poppins" panose="00000500000000000000" pitchFamily="2" charset="0"/>
                    <a:ea typeface="+mn-ea"/>
                    <a:cs typeface="Poppins" panose="00000500000000000000" pitchFamily="2" charset="0"/>
                  </a:rPr>
                  <a:t>PEOPLE</a:t>
                </a:r>
              </a:p>
            </p:txBody>
          </p:sp>
        </p:grpSp>
        <p:sp>
          <p:nvSpPr>
            <p:cNvPr id="26" name="ZoneTexte 25">
              <a:extLst>
                <a:ext uri="{FF2B5EF4-FFF2-40B4-BE49-F238E27FC236}">
                  <a16:creationId xmlns:a16="http://schemas.microsoft.com/office/drawing/2014/main" id="{4231A984-E26B-D2DD-A836-38E863071351}"/>
                </a:ext>
              </a:extLst>
            </p:cNvPr>
            <p:cNvSpPr txBox="1"/>
            <p:nvPr/>
          </p:nvSpPr>
          <p:spPr>
            <a:xfrm>
              <a:off x="4402238" y="3460330"/>
              <a:ext cx="3387524" cy="190821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a:ln>
                  <a:noFill/>
                </a:ln>
                <a:solidFill>
                  <a:srgbClr val="242269"/>
                </a:solidFill>
                <a:effectLst/>
                <a:uLnTx/>
                <a:uFillTx/>
                <a:latin typeface="Poppins" panose="00000500000000000000" pitchFamily="2" charset="0"/>
                <a:ea typeface="+mn-ea"/>
                <a:cs typeface="Poppi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a:ln>
                    <a:noFill/>
                  </a:ln>
                  <a:solidFill>
                    <a:srgbClr val="9B7DCD"/>
                  </a:solidFill>
                  <a:effectLst/>
                  <a:uLnTx/>
                  <a:uFillTx/>
                  <a:latin typeface="Poppins" panose="00000500000000000000" pitchFamily="2" charset="0"/>
                  <a:ea typeface="+mn-ea"/>
                  <a:cs typeface="Poppins" panose="00000500000000000000" pitchFamily="2" charset="0"/>
                </a:rPr>
                <a:t>Ensuring health, safety &amp; wellbeing at work</a:t>
              </a:r>
              <a:endParaRPr kumimoji="0" lang="en-US" sz="1400" b="0" i="0" u="none" strike="noStrike" kern="1200" cap="none" spc="0" normalizeH="0" baseline="0" noProof="0">
                <a:ln>
                  <a:noFill/>
                </a:ln>
                <a:solidFill>
                  <a:srgbClr val="9B7DCD"/>
                </a:solidFill>
                <a:effectLst/>
                <a:uLnTx/>
                <a:uFillTx/>
                <a:latin typeface="Poppins" panose="00000500000000000000" pitchFamily="2" charset="0"/>
                <a:ea typeface="+mn-ea"/>
                <a:cs typeface="Poppi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400" b="0" i="0" u="none" strike="noStrike" kern="1200" cap="none" spc="0" normalizeH="0" baseline="0" noProof="0">
                <a:ln>
                  <a:noFill/>
                </a:ln>
                <a:solidFill>
                  <a:srgbClr val="9B7DCD"/>
                </a:solidFill>
                <a:effectLst/>
                <a:uLnTx/>
                <a:uFillTx/>
                <a:latin typeface="Poppins" panose="00000500000000000000" pitchFamily="2" charset="0"/>
                <a:ea typeface="+mn-ea"/>
                <a:cs typeface="Poppi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a:ln>
                    <a:noFill/>
                  </a:ln>
                  <a:solidFill>
                    <a:srgbClr val="9B7DCD"/>
                  </a:solidFill>
                  <a:effectLst/>
                  <a:uLnTx/>
                  <a:uFillTx/>
                  <a:latin typeface="Poppins" panose="00000500000000000000" pitchFamily="2" charset="0"/>
                  <a:ea typeface="+mn-ea"/>
                  <a:cs typeface="Poppins" panose="00000500000000000000" pitchFamily="2" charset="0"/>
                </a:rPr>
                <a:t>Fostering an inclusive culture</a:t>
              </a:r>
              <a:endParaRPr kumimoji="0" lang="en-US" sz="1400" b="0" i="0" u="none" strike="noStrike" kern="1200" cap="none" spc="0" normalizeH="0" baseline="0" noProof="0">
                <a:ln>
                  <a:noFill/>
                </a:ln>
                <a:solidFill>
                  <a:srgbClr val="9B7DCD"/>
                </a:solidFill>
                <a:effectLst/>
                <a:uLnTx/>
                <a:uFillTx/>
                <a:latin typeface="Poppins" panose="00000500000000000000" pitchFamily="2" charset="0"/>
                <a:ea typeface="+mn-ea"/>
                <a:cs typeface="Poppi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400" b="0" i="0" u="none" strike="noStrike" kern="1200" cap="none" spc="0" normalizeH="0" baseline="0" noProof="0">
                <a:ln>
                  <a:noFill/>
                </a:ln>
                <a:solidFill>
                  <a:srgbClr val="9B7DCD"/>
                </a:solidFill>
                <a:effectLst/>
                <a:uLnTx/>
                <a:uFillTx/>
                <a:latin typeface="Poppins" panose="00000500000000000000" pitchFamily="2" charset="0"/>
                <a:ea typeface="+mn-ea"/>
                <a:cs typeface="Poppi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a:ln>
                    <a:noFill/>
                  </a:ln>
                  <a:solidFill>
                    <a:srgbClr val="9B7DCD"/>
                  </a:solidFill>
                  <a:effectLst/>
                  <a:uLnTx/>
                  <a:uFillTx/>
                  <a:latin typeface="Poppins" panose="00000500000000000000" pitchFamily="2" charset="0"/>
                  <a:ea typeface="+mn-ea"/>
                  <a:cs typeface="Poppins" panose="00000500000000000000" pitchFamily="2" charset="0"/>
                </a:rPr>
                <a:t>Creating value for communities</a:t>
              </a:r>
              <a:endParaRPr kumimoji="0" lang="fr-FR" sz="1400" b="0" i="0" u="none" strike="noStrike" kern="1200" cap="none" spc="0" normalizeH="0" baseline="0" noProof="0">
                <a:ln>
                  <a:noFill/>
                </a:ln>
                <a:solidFill>
                  <a:srgbClr val="9B7DCD"/>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1F5F"/>
                </a:solidFill>
                <a:effectLst/>
                <a:uLnTx/>
                <a:uFillTx/>
                <a:latin typeface="Poppins" panose="00000500000000000000" pitchFamily="2" charset="0"/>
                <a:ea typeface="+mn-ea"/>
                <a:cs typeface="+mn-cs"/>
              </a:endParaRPr>
            </a:p>
          </p:txBody>
        </p:sp>
      </p:grpSp>
      <p:grpSp>
        <p:nvGrpSpPr>
          <p:cNvPr id="33" name="Groupe 32">
            <a:extLst>
              <a:ext uri="{FF2B5EF4-FFF2-40B4-BE49-F238E27FC236}">
                <a16:creationId xmlns:a16="http://schemas.microsoft.com/office/drawing/2014/main" id="{EA242C87-4344-E090-A854-F274B58EA555}"/>
              </a:ext>
            </a:extLst>
          </p:cNvPr>
          <p:cNvGrpSpPr/>
          <p:nvPr/>
        </p:nvGrpSpPr>
        <p:grpSpPr>
          <a:xfrm>
            <a:off x="8177257" y="2100210"/>
            <a:ext cx="3600000" cy="3240000"/>
            <a:chOff x="8151392" y="2599566"/>
            <a:chExt cx="3600000" cy="3240000"/>
          </a:xfrm>
        </p:grpSpPr>
        <p:sp>
          <p:nvSpPr>
            <p:cNvPr id="34" name="Rectangle : coins arrondis 33">
              <a:extLst>
                <a:ext uri="{FF2B5EF4-FFF2-40B4-BE49-F238E27FC236}">
                  <a16:creationId xmlns:a16="http://schemas.microsoft.com/office/drawing/2014/main" id="{0B21D615-EA18-7090-09DE-CB7884377BD5}"/>
                </a:ext>
              </a:extLst>
            </p:cNvPr>
            <p:cNvSpPr/>
            <p:nvPr/>
          </p:nvSpPr>
          <p:spPr>
            <a:xfrm>
              <a:off x="8151392" y="2599566"/>
              <a:ext cx="3600000" cy="3240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tIns="108000" rIns="36000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mn-cs"/>
              </a:endParaRPr>
            </a:p>
          </p:txBody>
        </p:sp>
        <p:sp>
          <p:nvSpPr>
            <p:cNvPr id="38" name="ZoneTexte 37">
              <a:extLst>
                <a:ext uri="{FF2B5EF4-FFF2-40B4-BE49-F238E27FC236}">
                  <a16:creationId xmlns:a16="http://schemas.microsoft.com/office/drawing/2014/main" id="{F72589E5-9F11-5C31-2DB7-BF2A79BF28DE}"/>
                </a:ext>
              </a:extLst>
            </p:cNvPr>
            <p:cNvSpPr txBox="1"/>
            <p:nvPr/>
          </p:nvSpPr>
          <p:spPr>
            <a:xfrm>
              <a:off x="8337984" y="3721939"/>
              <a:ext cx="3413408" cy="1384995"/>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a:ln>
                    <a:noFill/>
                  </a:ln>
                  <a:solidFill>
                    <a:srgbClr val="91C361"/>
                  </a:solidFill>
                  <a:effectLst/>
                  <a:uLnTx/>
                  <a:uFillTx/>
                  <a:latin typeface="Poppins" panose="00000500000000000000" pitchFamily="2" charset="0"/>
                  <a:ea typeface="+mn-ea"/>
                  <a:cs typeface="Poppins" panose="00000500000000000000" pitchFamily="2" charset="0"/>
                </a:rPr>
                <a:t>Taking action on Climate</a:t>
              </a:r>
              <a:endParaRPr kumimoji="0" lang="en-US" sz="1400" b="0" i="0" u="none" strike="noStrike" kern="1200" cap="none" spc="0" normalizeH="0" baseline="0" noProof="0">
                <a:ln>
                  <a:noFill/>
                </a:ln>
                <a:solidFill>
                  <a:srgbClr val="91C361"/>
                </a:solidFill>
                <a:effectLst/>
                <a:uLnTx/>
                <a:uFillTx/>
                <a:latin typeface="Poppins" panose="00000500000000000000" pitchFamily="2" charset="0"/>
                <a:ea typeface="+mn-ea"/>
                <a:cs typeface="Poppi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400" b="1" i="0" u="none" strike="noStrike" kern="1200" cap="none" spc="0" normalizeH="0" baseline="0" noProof="0">
                <a:ln>
                  <a:noFill/>
                </a:ln>
                <a:solidFill>
                  <a:srgbClr val="91C361"/>
                </a:solidFill>
                <a:effectLst/>
                <a:uLnTx/>
                <a:uFillTx/>
                <a:latin typeface="Poppins" panose="00000500000000000000" pitchFamily="2" charset="0"/>
                <a:ea typeface="+mn-ea"/>
                <a:cs typeface="Poppi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a:ln>
                    <a:noFill/>
                  </a:ln>
                  <a:solidFill>
                    <a:srgbClr val="91C361"/>
                  </a:solidFill>
                  <a:effectLst/>
                  <a:uLnTx/>
                  <a:uFillTx/>
                  <a:latin typeface="Poppins" panose="00000500000000000000" pitchFamily="2" charset="0"/>
                  <a:ea typeface="+mn-ea"/>
                  <a:cs typeface="Poppins" panose="00000500000000000000" pitchFamily="2" charset="0"/>
                </a:rPr>
                <a:t>Preserving Nature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400" b="1" i="0" u="none" strike="noStrike" kern="1200" cap="none" spc="0" normalizeH="0" baseline="0" noProof="0">
                <a:ln>
                  <a:noFill/>
                </a:ln>
                <a:solidFill>
                  <a:srgbClr val="91C361"/>
                </a:solidFill>
                <a:effectLst/>
                <a:uLnTx/>
                <a:uFillTx/>
                <a:latin typeface="Poppins" panose="00000500000000000000" pitchFamily="2" charset="0"/>
                <a:ea typeface="+mn-ea"/>
                <a:cs typeface="Poppi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a:ln>
                    <a:noFill/>
                  </a:ln>
                  <a:solidFill>
                    <a:srgbClr val="91C361"/>
                  </a:solidFill>
                  <a:effectLst/>
                  <a:uLnTx/>
                  <a:uFillTx/>
                  <a:latin typeface="Poppins" panose="00000500000000000000" pitchFamily="2" charset="0"/>
                  <a:ea typeface="+mn-ea"/>
                  <a:cs typeface="Poppins" panose="00000500000000000000" pitchFamily="2" charset="0"/>
                </a:rPr>
                <a:t>Developing more sustainable medicines </a:t>
              </a:r>
              <a:endParaRPr kumimoji="0" lang="fr-FR" sz="1400" b="1" i="0" u="none" strike="noStrike" kern="1200" cap="none" spc="0" normalizeH="0" baseline="0" noProof="0">
                <a:ln>
                  <a:noFill/>
                </a:ln>
                <a:solidFill>
                  <a:srgbClr val="91C361"/>
                </a:solidFill>
                <a:effectLst/>
                <a:uLnTx/>
                <a:uFillTx/>
                <a:latin typeface="Poppins" panose="00000500000000000000" pitchFamily="2" charset="0"/>
                <a:ea typeface="+mn-ea"/>
                <a:cs typeface="Poppins" panose="00000500000000000000" pitchFamily="2" charset="0"/>
              </a:endParaRPr>
            </a:p>
          </p:txBody>
        </p:sp>
        <p:pic>
          <p:nvPicPr>
            <p:cNvPr id="39" name="Grafik 53">
              <a:extLst>
                <a:ext uri="{FF2B5EF4-FFF2-40B4-BE49-F238E27FC236}">
                  <a16:creationId xmlns:a16="http://schemas.microsoft.com/office/drawing/2014/main" id="{76730168-1A03-3B00-18EB-8D5828806EFA}"/>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8875586" y="2781812"/>
              <a:ext cx="523124" cy="540000"/>
            </a:xfrm>
            <a:prstGeom prst="rect">
              <a:avLst/>
            </a:prstGeom>
          </p:spPr>
        </p:pic>
        <p:sp>
          <p:nvSpPr>
            <p:cNvPr id="40" name="ZoneTexte 39">
              <a:extLst>
                <a:ext uri="{FF2B5EF4-FFF2-40B4-BE49-F238E27FC236}">
                  <a16:creationId xmlns:a16="http://schemas.microsoft.com/office/drawing/2014/main" id="{40974899-BF76-FA72-EE78-3156E43F013A}"/>
                </a:ext>
              </a:extLst>
            </p:cNvPr>
            <p:cNvSpPr txBox="1"/>
            <p:nvPr/>
          </p:nvSpPr>
          <p:spPr>
            <a:xfrm>
              <a:off x="9433908" y="2830170"/>
              <a:ext cx="215542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39738" algn="l"/>
                </a:tabLst>
                <a:defRPr/>
              </a:pPr>
              <a:r>
                <a:rPr kumimoji="0" lang="en-GB" sz="2400" b="1" i="0" u="none" strike="noStrike" kern="1200" cap="none" spc="0" normalizeH="0" baseline="0" noProof="0">
                  <a:ln>
                    <a:noFill/>
                  </a:ln>
                  <a:solidFill>
                    <a:srgbClr val="91C361"/>
                  </a:solidFill>
                  <a:effectLst/>
                  <a:uLnTx/>
                  <a:uFillTx/>
                  <a:latin typeface="Poppins" panose="00000500000000000000" pitchFamily="2" charset="0"/>
                  <a:ea typeface="+mn-ea"/>
                  <a:cs typeface="Poppins" panose="00000500000000000000" pitchFamily="2" charset="0"/>
                </a:rPr>
                <a:t>PLANET</a:t>
              </a:r>
            </a:p>
          </p:txBody>
        </p:sp>
      </p:grpSp>
      <p:sp>
        <p:nvSpPr>
          <p:cNvPr id="10" name="ZoneTexte 9">
            <a:extLst>
              <a:ext uri="{FF2B5EF4-FFF2-40B4-BE49-F238E27FC236}">
                <a16:creationId xmlns:a16="http://schemas.microsoft.com/office/drawing/2014/main" id="{5DA7F77E-C213-C359-658D-FF7C6BD77CF8}"/>
              </a:ext>
            </a:extLst>
          </p:cNvPr>
          <p:cNvSpPr txBox="1"/>
          <p:nvPr/>
        </p:nvSpPr>
        <p:spPr>
          <a:xfrm>
            <a:off x="489448" y="375860"/>
            <a:ext cx="9451511" cy="55399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Tx/>
              <a:buSzPct val="90000"/>
              <a:buFont typeface="Arial" panose="020B0604020202020204" pitchFamily="34" charset="0"/>
              <a:buNone/>
              <a:tabLst/>
              <a:defRPr/>
            </a:pPr>
            <a:r>
              <a:rPr kumimoji="0" lang="fr-FR" sz="3600" b="1" i="0" u="none" strike="noStrike" kern="1200" cap="all" spc="0" normalizeH="0" noProof="0" err="1">
                <a:ln>
                  <a:noFill/>
                </a:ln>
                <a:solidFill>
                  <a:srgbClr val="242269"/>
                </a:solidFill>
                <a:effectLst/>
                <a:uLnTx/>
                <a:uFillTx/>
                <a:latin typeface="Poppins" panose="00000500000000000000" pitchFamily="2" charset="0"/>
                <a:ea typeface="+mn-ea"/>
                <a:cs typeface="Poppins" panose="00000500000000000000" pitchFamily="2" charset="0"/>
              </a:rPr>
              <a:t>We</a:t>
            </a:r>
            <a:r>
              <a:rPr kumimoji="0" lang="fr-FR" sz="3600" b="1" i="0" u="none" strike="noStrike" kern="1200" cap="all" spc="0" normalizeH="0" noProof="0">
                <a:ln>
                  <a:noFill/>
                </a:ln>
                <a:solidFill>
                  <a:srgbClr val="242269"/>
                </a:solidFill>
                <a:effectLst/>
                <a:uLnTx/>
                <a:uFillTx/>
                <a:latin typeface="Poppins" panose="00000500000000000000" pitchFamily="2" charset="0"/>
                <a:ea typeface="+mn-ea"/>
                <a:cs typeface="Poppins" panose="00000500000000000000" pitchFamily="2" charset="0"/>
              </a:rPr>
              <a:t> </a:t>
            </a:r>
            <a:r>
              <a:rPr kumimoji="0" lang="fr-FR" sz="3600" b="1" i="0" u="none" strike="noStrike" kern="1200" cap="all" spc="0" normalizeH="0" noProof="0" err="1">
                <a:ln>
                  <a:noFill/>
                </a:ln>
                <a:solidFill>
                  <a:srgbClr val="242269"/>
                </a:solidFill>
                <a:effectLst/>
                <a:uLnTx/>
                <a:uFillTx/>
                <a:latin typeface="Poppins" panose="00000500000000000000" pitchFamily="2" charset="0"/>
                <a:ea typeface="+mn-ea"/>
                <a:cs typeface="Poppins" panose="00000500000000000000" pitchFamily="2" charset="0"/>
              </a:rPr>
              <a:t>maximize</a:t>
            </a:r>
            <a:r>
              <a:rPr kumimoji="0" lang="fr-FR" sz="3600" b="1" i="0" u="none" strike="noStrike" kern="1200" cap="all" spc="0" normalizeH="0" noProof="0">
                <a:ln>
                  <a:noFill/>
                </a:ln>
                <a:solidFill>
                  <a:srgbClr val="242269"/>
                </a:solidFill>
                <a:effectLst/>
                <a:uLnTx/>
                <a:uFillTx/>
                <a:latin typeface="Poppins" panose="00000500000000000000" pitchFamily="2" charset="0"/>
                <a:ea typeface="+mn-ea"/>
                <a:cs typeface="Poppins" panose="00000500000000000000" pitchFamily="2" charset="0"/>
              </a:rPr>
              <a:t> </a:t>
            </a:r>
            <a:r>
              <a:rPr kumimoji="0" lang="fr-FR" sz="3600" b="1" i="0" u="none" strike="noStrike" kern="1200" cap="all" spc="0" normalizeH="0" noProof="0" err="1">
                <a:ln>
                  <a:noFill/>
                </a:ln>
                <a:solidFill>
                  <a:srgbClr val="242269"/>
                </a:solidFill>
                <a:effectLst/>
                <a:uLnTx/>
                <a:uFillTx/>
                <a:latin typeface="Poppins" panose="00000500000000000000" pitchFamily="2" charset="0"/>
                <a:ea typeface="+mn-ea"/>
                <a:cs typeface="Poppins" panose="00000500000000000000" pitchFamily="2" charset="0"/>
              </a:rPr>
              <a:t>our</a:t>
            </a:r>
            <a:r>
              <a:rPr kumimoji="0" lang="fr-FR" sz="3600" b="1" i="0" u="none" strike="noStrike" kern="1200" cap="all" spc="0" normalizeH="0" noProof="0">
                <a:ln>
                  <a:noFill/>
                </a:ln>
                <a:solidFill>
                  <a:srgbClr val="242269"/>
                </a:solidFill>
                <a:effectLst/>
                <a:uLnTx/>
                <a:uFillTx/>
                <a:latin typeface="Poppins" panose="00000500000000000000" pitchFamily="2" charset="0"/>
                <a:ea typeface="+mn-ea"/>
                <a:cs typeface="Poppins" panose="00000500000000000000" pitchFamily="2" charset="0"/>
              </a:rPr>
              <a:t> </a:t>
            </a:r>
            <a:r>
              <a:rPr kumimoji="0" lang="fr-FR" sz="3600" b="1" i="0" u="none" strike="noStrike" kern="1200" cap="all" spc="0" normalizeH="0" noProof="0" err="1">
                <a:ln>
                  <a:noFill/>
                </a:ln>
                <a:solidFill>
                  <a:srgbClr val="242269"/>
                </a:solidFill>
                <a:effectLst/>
                <a:uLnTx/>
                <a:uFillTx/>
                <a:latin typeface="Poppins" panose="00000500000000000000" pitchFamily="2" charset="0"/>
                <a:ea typeface="+mn-ea"/>
                <a:cs typeface="Poppins" panose="00000500000000000000" pitchFamily="2" charset="0"/>
              </a:rPr>
              <a:t>health</a:t>
            </a:r>
            <a:r>
              <a:rPr kumimoji="0" lang="fr-FR" sz="3600" b="1" i="0" u="none" strike="noStrike" kern="1200" cap="all" spc="0" normalizeH="0" noProof="0">
                <a:ln>
                  <a:noFill/>
                </a:ln>
                <a:solidFill>
                  <a:srgbClr val="242269"/>
                </a:solidFill>
                <a:effectLst/>
                <a:uLnTx/>
                <a:uFillTx/>
                <a:latin typeface="Poppins" panose="00000500000000000000" pitchFamily="2" charset="0"/>
                <a:ea typeface="+mn-ea"/>
                <a:cs typeface="Poppins" panose="00000500000000000000" pitchFamily="2" charset="0"/>
              </a:rPr>
              <a:t> impact </a:t>
            </a:r>
          </a:p>
        </p:txBody>
      </p:sp>
      <p:sp>
        <p:nvSpPr>
          <p:cNvPr id="11" name="ZoneTexte 10">
            <a:extLst>
              <a:ext uri="{FF2B5EF4-FFF2-40B4-BE49-F238E27FC236}">
                <a16:creationId xmlns:a16="http://schemas.microsoft.com/office/drawing/2014/main" id="{C1FE6AC2-49D7-577B-3F97-84BA09BAA391}"/>
              </a:ext>
            </a:extLst>
          </p:cNvPr>
          <p:cNvSpPr txBox="1"/>
          <p:nvPr/>
        </p:nvSpPr>
        <p:spPr>
          <a:xfrm>
            <a:off x="463405" y="945816"/>
            <a:ext cx="6946590" cy="553998"/>
          </a:xfrm>
          <a:prstGeom prst="rect">
            <a:avLst/>
          </a:prstGeom>
          <a:noFill/>
        </p:spPr>
        <p:txBody>
          <a:bodyPr wrap="square" lIns="0" tIns="0" rIns="0" bIns="0" rtlCol="0" anchor="t">
            <a:spAutoFit/>
          </a:bodyPr>
          <a:lstStyle/>
          <a:p>
            <a:pPr lvl="0">
              <a:spcAft>
                <a:spcPts val="600"/>
              </a:spcAft>
              <a:buSzPct val="90000"/>
              <a:defRPr/>
            </a:pPr>
            <a:r>
              <a:rPr lang="fr-FR" sz="3600" cap="all">
                <a:solidFill>
                  <a:schemeClr val="accent2"/>
                </a:solidFill>
                <a:latin typeface="Poppins" panose="00000500000000000000" pitchFamily="2" charset="0"/>
                <a:cs typeface="Poppins" panose="00000500000000000000" pitchFamily="2" charset="0"/>
              </a:rPr>
              <a:t>By </a:t>
            </a:r>
            <a:r>
              <a:rPr lang="fr-FR" sz="3600" cap="all" err="1">
                <a:solidFill>
                  <a:schemeClr val="accent2"/>
                </a:solidFill>
                <a:latin typeface="Poppins" panose="00000500000000000000" pitchFamily="2" charset="0"/>
                <a:cs typeface="Poppins" panose="00000500000000000000" pitchFamily="2" charset="0"/>
              </a:rPr>
              <a:t>serving</a:t>
            </a:r>
            <a:r>
              <a:rPr lang="fr-FR" sz="3600" cap="all">
                <a:solidFill>
                  <a:schemeClr val="accent2"/>
                </a:solidFill>
                <a:latin typeface="Poppins" panose="00000500000000000000" pitchFamily="2" charset="0"/>
                <a:cs typeface="Poppins" panose="00000500000000000000" pitchFamily="2" charset="0"/>
              </a:rPr>
              <a:t>:</a:t>
            </a:r>
            <a:endParaRPr lang="fr-FR" sz="3600" cap="all">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185357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3E541-FD49-1B23-51FD-BEF893746F8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5153A7-AF31-612D-1C8A-B491D62CAD7F}"/>
              </a:ext>
            </a:extLst>
          </p:cNvPr>
          <p:cNvSpPr>
            <a:spLocks noGrp="1"/>
          </p:cNvSpPr>
          <p:nvPr>
            <p:ph type="sldNum" sz="quarter" idx="12"/>
          </p:nvPr>
        </p:nvSpPr>
        <p:spPr>
          <a:xfrm>
            <a:off x="623888" y="6292010"/>
            <a:ext cx="41195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1E75B2-1F5F-104D-81CC-0E99E60AEADE}" type="slidenum">
              <a:rPr kumimoji="0" lang="fr-FR" sz="1200" b="1" i="0" u="none" strike="noStrike" kern="1200" cap="none" spc="0" normalizeH="0" baseline="0" noProof="0" smtClean="0">
                <a:ln>
                  <a:noFill/>
                </a:ln>
                <a:solidFill>
                  <a:srgbClr val="242269"/>
                </a:solidFill>
                <a:effectLst/>
                <a:uLnTx/>
                <a:uFillTx/>
                <a:latin typeface="Poppins" panose="00000500000000000000" pitchFamily="2" charset="0"/>
                <a:ea typeface="+mn-ea"/>
                <a:cs typeface="Poppins" panose="000005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fr-FR" sz="1200" b="1" i="0" u="none" strike="noStrike" kern="1200" cap="none" spc="0" normalizeH="0" baseline="0" noProof="0">
              <a:ln>
                <a:noFill/>
              </a:ln>
              <a:solidFill>
                <a:srgbClr val="242269"/>
              </a:solidFill>
              <a:effectLst/>
              <a:uLnTx/>
              <a:uFillTx/>
              <a:latin typeface="Poppins" panose="00000500000000000000" pitchFamily="2" charset="0"/>
              <a:ea typeface="+mn-ea"/>
              <a:cs typeface="Poppins" panose="00000500000000000000" pitchFamily="2" charset="0"/>
            </a:endParaRPr>
          </a:p>
        </p:txBody>
      </p:sp>
      <p:sp>
        <p:nvSpPr>
          <p:cNvPr id="2" name="ZoneTexte 1">
            <a:extLst>
              <a:ext uri="{FF2B5EF4-FFF2-40B4-BE49-F238E27FC236}">
                <a16:creationId xmlns:a16="http://schemas.microsoft.com/office/drawing/2014/main" id="{53D3BB1C-854C-8482-1782-20C6DC357B66}"/>
              </a:ext>
            </a:extLst>
          </p:cNvPr>
          <p:cNvSpPr txBox="1"/>
          <p:nvPr/>
        </p:nvSpPr>
        <p:spPr>
          <a:xfrm>
            <a:off x="448677" y="390673"/>
            <a:ext cx="464362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a:ln>
                  <a:noFill/>
                </a:ln>
                <a:solidFill>
                  <a:srgbClr val="242269"/>
                </a:solidFill>
                <a:effectLst/>
                <a:uLnTx/>
                <a:uFillTx/>
                <a:latin typeface="Poppins" panose="00000500000000000000" pitchFamily="2" charset="0"/>
                <a:ea typeface="+mn-ea"/>
                <a:cs typeface="Poppins" panose="00000500000000000000" pitchFamily="2" charset="0"/>
              </a:rPr>
              <a:t>OUR GROUP </a:t>
            </a:r>
            <a:r>
              <a:rPr kumimoji="0" lang="fr-FR" sz="3600" b="1" i="0" u="none" strike="noStrike" kern="1200" cap="none" spc="0" normalizeH="0" baseline="0" noProof="0">
                <a:ln>
                  <a:noFill/>
                </a:ln>
                <a:solidFill>
                  <a:schemeClr val="accent2"/>
                </a:solidFill>
                <a:effectLst/>
                <a:uLnTx/>
                <a:uFillTx/>
                <a:latin typeface="Poppins" panose="00000500000000000000" pitchFamily="2" charset="0"/>
                <a:ea typeface="+mn-ea"/>
                <a:cs typeface="Poppins" panose="00000500000000000000" pitchFamily="2" charset="0"/>
              </a:rPr>
              <a:t>OBJECTIVES</a:t>
            </a:r>
          </a:p>
        </p:txBody>
      </p:sp>
      <p:grpSp>
        <p:nvGrpSpPr>
          <p:cNvPr id="52" name="Groupe 51">
            <a:extLst>
              <a:ext uri="{FF2B5EF4-FFF2-40B4-BE49-F238E27FC236}">
                <a16:creationId xmlns:a16="http://schemas.microsoft.com/office/drawing/2014/main" id="{2547D09B-EAA6-EA8F-D934-F7F285F9D71A}"/>
              </a:ext>
            </a:extLst>
          </p:cNvPr>
          <p:cNvGrpSpPr/>
          <p:nvPr/>
        </p:nvGrpSpPr>
        <p:grpSpPr>
          <a:xfrm>
            <a:off x="4161011" y="1741347"/>
            <a:ext cx="3600000" cy="4281667"/>
            <a:chOff x="4267677" y="2552488"/>
            <a:chExt cx="3600000" cy="3946964"/>
          </a:xfrm>
        </p:grpSpPr>
        <p:grpSp>
          <p:nvGrpSpPr>
            <p:cNvPr id="53" name="Groupe 52">
              <a:extLst>
                <a:ext uri="{FF2B5EF4-FFF2-40B4-BE49-F238E27FC236}">
                  <a16:creationId xmlns:a16="http://schemas.microsoft.com/office/drawing/2014/main" id="{BB023399-FBAA-E2A4-B43F-B11A65F48111}"/>
                </a:ext>
              </a:extLst>
            </p:cNvPr>
            <p:cNvGrpSpPr/>
            <p:nvPr/>
          </p:nvGrpSpPr>
          <p:grpSpPr>
            <a:xfrm>
              <a:off x="4267677" y="2552488"/>
              <a:ext cx="3600000" cy="3240000"/>
              <a:chOff x="4267677" y="2552488"/>
              <a:chExt cx="3600000" cy="3240000"/>
            </a:xfrm>
          </p:grpSpPr>
          <p:sp>
            <p:nvSpPr>
              <p:cNvPr id="55" name="Rectangle : coins arrondis 54">
                <a:extLst>
                  <a:ext uri="{FF2B5EF4-FFF2-40B4-BE49-F238E27FC236}">
                    <a16:creationId xmlns:a16="http://schemas.microsoft.com/office/drawing/2014/main" id="{C79600FC-F6C9-99C1-7C7D-BBA18CF62A1B}"/>
                  </a:ext>
                </a:extLst>
              </p:cNvPr>
              <p:cNvSpPr/>
              <p:nvPr/>
            </p:nvSpPr>
            <p:spPr>
              <a:xfrm>
                <a:off x="4267677" y="2552488"/>
                <a:ext cx="3600000" cy="3240000"/>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tIns="108000" rIns="36000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mn-cs"/>
                </a:endParaRPr>
              </a:p>
            </p:txBody>
          </p:sp>
          <p:grpSp>
            <p:nvGrpSpPr>
              <p:cNvPr id="56" name="Groupe 55">
                <a:extLst>
                  <a:ext uri="{FF2B5EF4-FFF2-40B4-BE49-F238E27FC236}">
                    <a16:creationId xmlns:a16="http://schemas.microsoft.com/office/drawing/2014/main" id="{767089C4-5EB4-1CB1-5F07-5BADBB4BDA12}"/>
                  </a:ext>
                </a:extLst>
              </p:cNvPr>
              <p:cNvGrpSpPr/>
              <p:nvPr/>
            </p:nvGrpSpPr>
            <p:grpSpPr>
              <a:xfrm>
                <a:off x="4980393" y="2844391"/>
                <a:ext cx="2878626" cy="512415"/>
                <a:chOff x="4196571" y="950917"/>
                <a:chExt cx="2770283" cy="512415"/>
              </a:xfrm>
            </p:grpSpPr>
            <p:pic>
              <p:nvPicPr>
                <p:cNvPr id="57" name="Graphic 5">
                  <a:extLst>
                    <a:ext uri="{FF2B5EF4-FFF2-40B4-BE49-F238E27FC236}">
                      <a16:creationId xmlns:a16="http://schemas.microsoft.com/office/drawing/2014/main" id="{630A7569-4E43-9903-7C0F-F5FE976A0C3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196571" y="950917"/>
                  <a:ext cx="646286" cy="468000"/>
                </a:xfrm>
                <a:prstGeom prst="rect">
                  <a:avLst/>
                </a:prstGeom>
              </p:spPr>
            </p:pic>
            <p:sp>
              <p:nvSpPr>
                <p:cNvPr id="58" name="ZoneTexte 57">
                  <a:extLst>
                    <a:ext uri="{FF2B5EF4-FFF2-40B4-BE49-F238E27FC236}">
                      <a16:creationId xmlns:a16="http://schemas.microsoft.com/office/drawing/2014/main" id="{F343B35E-06AA-7EEC-9BD6-6A6769F3E597}"/>
                    </a:ext>
                  </a:extLst>
                </p:cNvPr>
                <p:cNvSpPr txBox="1"/>
                <p:nvPr/>
              </p:nvSpPr>
              <p:spPr>
                <a:xfrm>
                  <a:off x="4892554" y="1001667"/>
                  <a:ext cx="20743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39738" algn="l"/>
                    </a:tabLst>
                    <a:defRPr/>
                  </a:pPr>
                  <a:r>
                    <a:rPr kumimoji="0" lang="en-GB" sz="24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PEOPLE</a:t>
                  </a:r>
                </a:p>
              </p:txBody>
            </p:sp>
          </p:grpSp>
        </p:grpSp>
        <p:sp>
          <p:nvSpPr>
            <p:cNvPr id="54" name="ZoneTexte 53">
              <a:extLst>
                <a:ext uri="{FF2B5EF4-FFF2-40B4-BE49-F238E27FC236}">
                  <a16:creationId xmlns:a16="http://schemas.microsoft.com/office/drawing/2014/main" id="{BCBE8BD8-DAF2-983D-7E31-3FFA9FBA87DD}"/>
                </a:ext>
              </a:extLst>
            </p:cNvPr>
            <p:cNvSpPr txBox="1"/>
            <p:nvPr/>
          </p:nvSpPr>
          <p:spPr>
            <a:xfrm>
              <a:off x="4275333" y="3501195"/>
              <a:ext cx="3592344" cy="299825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300" b="1" i="0" u="none" strike="noStrike" kern="1200" cap="none" spc="0" normalizeH="0" baseline="0" noProof="0">
                  <a:ln>
                    <a:noFill/>
                  </a:ln>
                  <a:solidFill>
                    <a:srgbClr val="FFFFFF"/>
                  </a:solidFill>
                  <a:effectLst/>
                  <a:uLnTx/>
                  <a:uFillTx/>
                  <a:latin typeface="Poppins"/>
                  <a:ea typeface="+mn-ea"/>
                  <a:cs typeface="Poppins"/>
                </a:rPr>
                <a:t>&lt; 0,30 Lost Time Incident Rate in 2030</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1300" b="1" i="0" u="none" strike="noStrike" kern="1200" cap="none" spc="0" normalizeH="0" baseline="0" noProof="0">
                  <a:ln>
                    <a:noFill/>
                  </a:ln>
                  <a:solidFill>
                    <a:srgbClr val="FFFFFF"/>
                  </a:solidFill>
                  <a:effectLst/>
                  <a:uLnTx/>
                  <a:uFillTx/>
                  <a:latin typeface="Poppins"/>
                  <a:ea typeface="+mn-ea"/>
                  <a:cs typeface="Poppins"/>
                </a:rPr>
                <a:t>0 Serious injury &amp; fatality work-related event, each year </a:t>
              </a:r>
            </a:p>
            <a:p>
              <a:pPr marL="0" marR="0" lvl="0" indent="0" algn="ctr" defTabSz="914400" rtl="0" eaLnBrk="1" fontAlgn="auto" latinLnBrk="0" hangingPunct="1">
                <a:lnSpc>
                  <a:spcPct val="100000"/>
                </a:lnSpc>
                <a:spcBef>
                  <a:spcPts val="0"/>
                </a:spcBef>
                <a:spcAft>
                  <a:spcPts val="1200"/>
                </a:spcAft>
                <a:buClrTx/>
                <a:buSzPct val="90000"/>
                <a:buFontTx/>
                <a:buNone/>
                <a:tabLst/>
                <a:defRPr/>
              </a:pPr>
              <a:r>
                <a:rPr kumimoji="0" lang="en-GB" sz="13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Maintain Gender balance at all managerial levels &amp; Increase International representation for Top 500 by 2030</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1300" b="1" i="0" u="none" strike="noStrike" kern="1200" cap="none" spc="0" normalizeH="0" baseline="0" noProof="0">
                  <a:ln>
                    <a:noFill/>
                  </a:ln>
                  <a:solidFill>
                    <a:srgbClr val="FFFFFF"/>
                  </a:solidFill>
                  <a:effectLst/>
                  <a:uLnTx/>
                  <a:uFillTx/>
                  <a:latin typeface="Poppins"/>
                  <a:ea typeface="+mn-ea"/>
                  <a:cs typeface="Poppins"/>
                </a:rPr>
                <a:t>Enhance our  impact on local communities</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1300" b="1" i="0" u="none" strike="noStrike" kern="1200" cap="none" spc="0" normalizeH="0" baseline="0" noProof="0">
                <a:ln>
                  <a:noFill/>
                </a:ln>
                <a:solidFill>
                  <a:srgbClr val="242269"/>
                </a:solidFill>
                <a:effectLst/>
                <a:uLnTx/>
                <a:uFillTx/>
                <a:latin typeface="Century Gothic" panose="020F0302020204030204"/>
                <a:ea typeface="+mn-ea"/>
                <a:cs typeface="+mn-cs"/>
              </a:endParaRP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1800" b="1" i="0" u="none" strike="noStrike" kern="1200" cap="none" spc="0" normalizeH="0" baseline="0" noProof="0">
                <a:ln>
                  <a:noFill/>
                </a:ln>
                <a:solidFill>
                  <a:srgbClr val="242269"/>
                </a:solidFill>
                <a:effectLst/>
                <a:uLnTx/>
                <a:uFillTx/>
                <a:latin typeface="Century Gothic"/>
                <a:ea typeface="+mn-ea"/>
                <a:cs typeface="+mn-cs"/>
              </a:endParaRPr>
            </a:p>
          </p:txBody>
        </p:sp>
      </p:grpSp>
      <p:grpSp>
        <p:nvGrpSpPr>
          <p:cNvPr id="33" name="Groupe 32">
            <a:extLst>
              <a:ext uri="{FF2B5EF4-FFF2-40B4-BE49-F238E27FC236}">
                <a16:creationId xmlns:a16="http://schemas.microsoft.com/office/drawing/2014/main" id="{ADD3202B-9901-1086-940B-829A5E3A9BAB}"/>
              </a:ext>
            </a:extLst>
          </p:cNvPr>
          <p:cNvGrpSpPr/>
          <p:nvPr/>
        </p:nvGrpSpPr>
        <p:grpSpPr>
          <a:xfrm>
            <a:off x="348331" y="1768864"/>
            <a:ext cx="3600000" cy="3514752"/>
            <a:chOff x="336700" y="2552488"/>
            <a:chExt cx="3600000" cy="3240000"/>
          </a:xfrm>
        </p:grpSpPr>
        <p:sp>
          <p:nvSpPr>
            <p:cNvPr id="34" name="Rectangle : coins arrondis 33">
              <a:extLst>
                <a:ext uri="{FF2B5EF4-FFF2-40B4-BE49-F238E27FC236}">
                  <a16:creationId xmlns:a16="http://schemas.microsoft.com/office/drawing/2014/main" id="{1B57424C-8AFB-F5F4-9CD9-5B7136D5A32E}"/>
                </a:ext>
              </a:extLst>
            </p:cNvPr>
            <p:cNvSpPr/>
            <p:nvPr/>
          </p:nvSpPr>
          <p:spPr>
            <a:xfrm>
              <a:off x="336700" y="2552488"/>
              <a:ext cx="3600000" cy="3240000"/>
            </a:xfrm>
            <a:prstGeom prst="roundRect">
              <a:avLst/>
            </a:prstGeom>
            <a:solidFill>
              <a:srgbClr val="47BFD9"/>
            </a:solidFill>
            <a:ln>
              <a:solidFill>
                <a:srgbClr val="47BFD9"/>
              </a:solidFill>
            </a:ln>
          </p:spPr>
          <p:style>
            <a:lnRef idx="2">
              <a:schemeClr val="accent1">
                <a:shade val="50000"/>
              </a:schemeClr>
            </a:lnRef>
            <a:fillRef idx="1">
              <a:schemeClr val="accent1"/>
            </a:fillRef>
            <a:effectRef idx="0">
              <a:schemeClr val="accent1"/>
            </a:effectRef>
            <a:fontRef idx="minor">
              <a:schemeClr val="lt1"/>
            </a:fontRef>
          </p:style>
          <p:txBody>
            <a:bodyPr lIns="360000" tIns="108000" rIns="36000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mn-cs"/>
              </a:endParaRPr>
            </a:p>
          </p:txBody>
        </p:sp>
        <p:grpSp>
          <p:nvGrpSpPr>
            <p:cNvPr id="35" name="Groupe 34">
              <a:extLst>
                <a:ext uri="{FF2B5EF4-FFF2-40B4-BE49-F238E27FC236}">
                  <a16:creationId xmlns:a16="http://schemas.microsoft.com/office/drawing/2014/main" id="{E7ECC3EC-E97D-652B-7C6D-B8ABDEF598EC}"/>
                </a:ext>
              </a:extLst>
            </p:cNvPr>
            <p:cNvGrpSpPr/>
            <p:nvPr/>
          </p:nvGrpSpPr>
          <p:grpSpPr>
            <a:xfrm>
              <a:off x="893877" y="2820309"/>
              <a:ext cx="2649606" cy="565588"/>
              <a:chOff x="771367" y="881943"/>
              <a:chExt cx="2649606" cy="565588"/>
            </a:xfrm>
          </p:grpSpPr>
          <p:sp>
            <p:nvSpPr>
              <p:cNvPr id="37" name="ZoneTexte 36">
                <a:extLst>
                  <a:ext uri="{FF2B5EF4-FFF2-40B4-BE49-F238E27FC236}">
                    <a16:creationId xmlns:a16="http://schemas.microsoft.com/office/drawing/2014/main" id="{769793DB-013A-03F1-2A31-620D5F79975F}"/>
                  </a:ext>
                </a:extLst>
              </p:cNvPr>
              <p:cNvSpPr txBox="1"/>
              <p:nvPr/>
            </p:nvSpPr>
            <p:spPr>
              <a:xfrm>
                <a:off x="771367" y="985866"/>
                <a:ext cx="2649606" cy="461665"/>
              </a:xfrm>
              <a:prstGeom prst="rect">
                <a:avLst/>
              </a:prstGeom>
              <a:noFill/>
              <a:ln>
                <a:solidFill>
                  <a:srgbClr val="47BFD9"/>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39738" algn="l"/>
                    <a:tab pos="571500" algn="l"/>
                  </a:tabLst>
                  <a:defRPr/>
                </a:pPr>
                <a:r>
                  <a:rPr kumimoji="0" lang="en-GB" sz="24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 PATIENTS</a:t>
                </a:r>
              </a:p>
            </p:txBody>
          </p:sp>
          <p:pic>
            <p:nvPicPr>
              <p:cNvPr id="38" name="Picture 4">
                <a:extLst>
                  <a:ext uri="{FF2B5EF4-FFF2-40B4-BE49-F238E27FC236}">
                    <a16:creationId xmlns:a16="http://schemas.microsoft.com/office/drawing/2014/main" id="{8CB625B8-4B5A-62A0-1CE6-B4627D467444}"/>
                  </a:ext>
                </a:extLst>
              </p:cNvPr>
              <p:cNvPicPr>
                <a:picLocks noChangeAspect="1"/>
              </p:cNvPicPr>
              <p:nvPr/>
            </p:nvPicPr>
            <p:blipFill>
              <a:blip r:embed="rId4">
                <a:duotone>
                  <a:prstClr val="black"/>
                  <a:srgbClr val="00B0F0">
                    <a:tint val="45000"/>
                    <a:satMod val="400000"/>
                  </a:srgbClr>
                </a:duotone>
              </a:blip>
              <a:stretch>
                <a:fillRect/>
              </a:stretch>
            </p:blipFill>
            <p:spPr>
              <a:xfrm>
                <a:off x="792756" y="881943"/>
                <a:ext cx="550466" cy="503889"/>
              </a:xfrm>
              <a:prstGeom prst="rect">
                <a:avLst/>
              </a:prstGeom>
              <a:ln>
                <a:solidFill>
                  <a:srgbClr val="47BFD9"/>
                </a:solidFill>
              </a:ln>
            </p:spPr>
          </p:pic>
        </p:grpSp>
        <p:sp>
          <p:nvSpPr>
            <p:cNvPr id="36" name="ZoneTexte 35">
              <a:extLst>
                <a:ext uri="{FF2B5EF4-FFF2-40B4-BE49-F238E27FC236}">
                  <a16:creationId xmlns:a16="http://schemas.microsoft.com/office/drawing/2014/main" id="{88E8D166-9933-4DBB-3855-66B9DB061F1D}"/>
                </a:ext>
              </a:extLst>
            </p:cNvPr>
            <p:cNvSpPr txBox="1"/>
            <p:nvPr/>
          </p:nvSpPr>
          <p:spPr>
            <a:xfrm>
              <a:off x="446011" y="3572117"/>
              <a:ext cx="3367462" cy="1546259"/>
            </a:xfrm>
            <a:prstGeom prst="rect">
              <a:avLst/>
            </a:prstGeom>
            <a:noFill/>
            <a:ln>
              <a:solidFill>
                <a:srgbClr val="47BFD9"/>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br>
                <a:rPr lang="en-US" sz="1300" b="1" i="0" u="none" strike="noStrike" kern="1200" cap="none" spc="0" normalizeH="0" baseline="0" noProof="0" dirty="0">
                  <a:ln>
                    <a:noFill/>
                  </a:ln>
                  <a:effectLst/>
                  <a:uLnTx/>
                  <a:uFillTx/>
                  <a:latin typeface="Poppins"/>
                  <a:cs typeface="Poppins"/>
                </a:rPr>
              </a:br>
              <a:r>
                <a:rPr kumimoji="0" lang="en-US" sz="1400" b="1" i="0" u="none" strike="noStrike" kern="1200" cap="none" spc="0" normalizeH="0" baseline="0" noProof="0">
                  <a:ln>
                    <a:noFill/>
                  </a:ln>
                  <a:solidFill>
                    <a:srgbClr val="FFFFFF"/>
                  </a:solidFill>
                  <a:effectLst/>
                  <a:uLnTx/>
                  <a:uFillTx/>
                  <a:latin typeface="Poppins"/>
                  <a:ea typeface="+mn-ea"/>
                  <a:cs typeface="Poppins"/>
                </a:rPr>
                <a:t>Develop Access to health plans  in Oncology by 26-27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Poppins"/>
                  <a:ea typeface="+mn-ea"/>
                  <a:cs typeface="Poppins"/>
                </a:rPr>
                <a:t>Achieve our aspiration to contribute to the cure of at least 15,000 children every year, from 2030 onwards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Poppins"/>
                  <a:ea typeface="+mn-ea"/>
                  <a:cs typeface="Poppins"/>
                </a:rPr>
                <a:t>(ACT For Children)</a:t>
              </a:r>
              <a:endParaRPr kumimoji="0" lang="en-GB" sz="1300" b="1" i="0" u="none" strike="noStrike" kern="1200" cap="none" spc="0" normalizeH="0" baseline="0" noProof="0">
                <a:ln>
                  <a:noFill/>
                </a:ln>
                <a:solidFill>
                  <a:srgbClr val="FFFFFF"/>
                </a:solidFill>
                <a:effectLst/>
                <a:uLnTx/>
                <a:uFillTx/>
                <a:latin typeface="Poppins"/>
                <a:ea typeface="+mn-ea"/>
                <a:cs typeface="Poppins"/>
              </a:endParaRPr>
            </a:p>
          </p:txBody>
        </p:sp>
      </p:grpSp>
      <p:grpSp>
        <p:nvGrpSpPr>
          <p:cNvPr id="41" name="Groupe 40">
            <a:extLst>
              <a:ext uri="{FF2B5EF4-FFF2-40B4-BE49-F238E27FC236}">
                <a16:creationId xmlns:a16="http://schemas.microsoft.com/office/drawing/2014/main" id="{695CC173-BAFE-E877-3336-2C05EBA13747}"/>
              </a:ext>
            </a:extLst>
          </p:cNvPr>
          <p:cNvGrpSpPr/>
          <p:nvPr/>
        </p:nvGrpSpPr>
        <p:grpSpPr>
          <a:xfrm>
            <a:off x="7981347" y="1735857"/>
            <a:ext cx="3600000" cy="3514752"/>
            <a:chOff x="8151392" y="2554596"/>
            <a:chExt cx="3600000" cy="3240000"/>
          </a:xfrm>
        </p:grpSpPr>
        <p:sp>
          <p:nvSpPr>
            <p:cNvPr id="42" name="Rectangle : coins arrondis 41">
              <a:extLst>
                <a:ext uri="{FF2B5EF4-FFF2-40B4-BE49-F238E27FC236}">
                  <a16:creationId xmlns:a16="http://schemas.microsoft.com/office/drawing/2014/main" id="{F310A602-125B-A9A6-2C47-3282E8CE9175}"/>
                </a:ext>
              </a:extLst>
            </p:cNvPr>
            <p:cNvSpPr/>
            <p:nvPr/>
          </p:nvSpPr>
          <p:spPr>
            <a:xfrm>
              <a:off x="8151392" y="2554596"/>
              <a:ext cx="3600000" cy="3240000"/>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tIns="108000" rIns="36000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mn-cs"/>
              </a:endParaRPr>
            </a:p>
          </p:txBody>
        </p:sp>
        <p:pic>
          <p:nvPicPr>
            <p:cNvPr id="48" name="Grafik 53">
              <a:extLst>
                <a:ext uri="{FF2B5EF4-FFF2-40B4-BE49-F238E27FC236}">
                  <a16:creationId xmlns:a16="http://schemas.microsoft.com/office/drawing/2014/main" id="{D4C7E435-6CC1-9919-1B1E-03ED4700AAA0}"/>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8875586" y="2781812"/>
              <a:ext cx="523124" cy="540000"/>
            </a:xfrm>
            <a:prstGeom prst="rect">
              <a:avLst/>
            </a:prstGeom>
          </p:spPr>
        </p:pic>
        <p:sp>
          <p:nvSpPr>
            <p:cNvPr id="49" name="ZoneTexte 48">
              <a:extLst>
                <a:ext uri="{FF2B5EF4-FFF2-40B4-BE49-F238E27FC236}">
                  <a16:creationId xmlns:a16="http://schemas.microsoft.com/office/drawing/2014/main" id="{C11962BC-D309-09A6-5EB8-19AEA102CD54}"/>
                </a:ext>
              </a:extLst>
            </p:cNvPr>
            <p:cNvSpPr txBox="1"/>
            <p:nvPr/>
          </p:nvSpPr>
          <p:spPr>
            <a:xfrm>
              <a:off x="9433908" y="2830170"/>
              <a:ext cx="215542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39738" algn="l"/>
                </a:tabLst>
                <a:defRPr/>
              </a:pPr>
              <a:r>
                <a:rPr kumimoji="0" lang="en-GB" sz="24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PLANET</a:t>
              </a:r>
            </a:p>
          </p:txBody>
        </p:sp>
        <p:sp>
          <p:nvSpPr>
            <p:cNvPr id="50" name="ZoneTexte 49">
              <a:extLst>
                <a:ext uri="{FF2B5EF4-FFF2-40B4-BE49-F238E27FC236}">
                  <a16:creationId xmlns:a16="http://schemas.microsoft.com/office/drawing/2014/main" id="{42726CF4-ED51-C32E-D189-15AF54119DD3}"/>
                </a:ext>
              </a:extLst>
            </p:cNvPr>
            <p:cNvSpPr txBox="1"/>
            <p:nvPr/>
          </p:nvSpPr>
          <p:spPr>
            <a:xfrm>
              <a:off x="8193252" y="3383008"/>
              <a:ext cx="3552737" cy="23544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FFFFFF"/>
                  </a:solidFill>
                  <a:effectLst/>
                  <a:uLnTx/>
                  <a:uFillTx/>
                  <a:latin typeface="Poppins"/>
                  <a:ea typeface="+mn-ea"/>
                  <a:cs typeface="Poppins"/>
                </a:rPr>
                <a:t>-43% </a:t>
              </a:r>
              <a:r>
                <a:rPr kumimoji="0" lang="en-GB" sz="13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Sc</a:t>
              </a:r>
              <a:r>
                <a:rPr kumimoji="0" lang="en-GB" sz="1300" b="1" i="0" u="none" strike="noStrike" kern="1200" cap="none" spc="0" normalizeH="0" baseline="0" noProof="0">
                  <a:ln>
                    <a:noFill/>
                  </a:ln>
                  <a:solidFill>
                    <a:srgbClr val="FFFFFF"/>
                  </a:solidFill>
                  <a:effectLst/>
                  <a:uLnTx/>
                  <a:uFillTx/>
                  <a:latin typeface="Poppins"/>
                  <a:ea typeface="+mn-ea"/>
                  <a:cs typeface="Poppins"/>
                </a:rPr>
                <a:t>ope 1&amp;2 by 2030</a:t>
              </a:r>
            </a:p>
            <a:p>
              <a:pPr lvl="0" algn="ctr">
                <a:defRPr/>
              </a:pPr>
              <a:r>
                <a:rPr lang="en-GB" sz="1300" b="1" kern="1000" spc="-50">
                  <a:solidFill>
                    <a:srgbClr val="FFFFFF"/>
                  </a:solidFill>
                  <a:latin typeface="Poppins"/>
                  <a:cs typeface="Poppins"/>
                </a:rPr>
                <a:t>S</a:t>
              </a:r>
              <a:r>
                <a:rPr lang="en-GB" sz="1300" b="1">
                  <a:solidFill>
                    <a:srgbClr val="FFFFFF"/>
                  </a:solidFill>
                  <a:latin typeface="Poppins"/>
                  <a:cs typeface="Poppins"/>
                </a:rPr>
                <a:t>uppliers climate engagement by 2030</a:t>
              </a:r>
              <a:endParaRPr kumimoji="0" lang="en-GB" sz="1300" b="1" i="0" u="none" strike="noStrike" kern="1200" cap="none" spc="0" normalizeH="0" baseline="0" noProof="0">
                <a:ln>
                  <a:noFill/>
                </a:ln>
                <a:solidFill>
                  <a:srgbClr val="FFFFFF"/>
                </a:solidFill>
                <a:effectLst/>
                <a:uLnTx/>
                <a:uFillTx/>
                <a:latin typeface="Poppins"/>
                <a:ea typeface="+mn-ea"/>
                <a:cs typeface="Poppin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300" b="1" i="0" u="none" strike="noStrike" kern="1000" cap="none" spc="-50" normalizeH="0" baseline="0" noProof="0">
                  <a:ln>
                    <a:noFill/>
                  </a:ln>
                  <a:solidFill>
                    <a:srgbClr val="FFFFFF"/>
                  </a:solidFill>
                  <a:effectLst/>
                  <a:uLnTx/>
                  <a:uFillTx/>
                  <a:latin typeface="Poppins"/>
                  <a:ea typeface="+mn-ea"/>
                  <a:cs typeface="Poppins"/>
                </a:rPr>
                <a:t> -67% Scope 3  per added value by 2035</a:t>
              </a:r>
              <a:endParaRPr kumimoji="0" lang="en-GB" sz="800" b="1" i="0" u="none" strike="noStrike" kern="1200" cap="none" spc="0" normalizeH="0" baseline="0" noProof="0">
                <a:ln>
                  <a:noFill/>
                </a:ln>
                <a:solidFill>
                  <a:srgbClr val="FFFFFF"/>
                </a:solidFill>
                <a:effectLst/>
                <a:uLnTx/>
                <a:uFillTx/>
                <a:latin typeface="Poppins"/>
                <a:ea typeface="+mn-ea"/>
                <a:cs typeface="Poppins"/>
              </a:endParaRPr>
            </a:p>
            <a:p>
              <a:pPr marL="0" marR="0" lvl="0" indent="0" algn="ctr" defTabSz="914400" rtl="0" eaLnBrk="1" fontAlgn="t" latinLnBrk="0" hangingPunct="1">
                <a:lnSpc>
                  <a:spcPct val="100000"/>
                </a:lnSpc>
                <a:spcBef>
                  <a:spcPts val="0"/>
                </a:spcBef>
                <a:spcAft>
                  <a:spcPts val="1200"/>
                </a:spcAft>
                <a:buClrTx/>
                <a:buSzTx/>
                <a:buFontTx/>
                <a:buNone/>
                <a:tabLst/>
                <a:defRPr/>
              </a:pPr>
              <a:r>
                <a:rPr kumimoji="0" lang="en-GB" sz="1300" b="1" i="0" u="none" strike="noStrike" kern="1200" cap="none" spc="0" normalizeH="0" baseline="0" noProof="0">
                  <a:ln>
                    <a:noFill/>
                  </a:ln>
                  <a:solidFill>
                    <a:srgbClr val="FFFFFF"/>
                  </a:solidFill>
                  <a:effectLst/>
                  <a:uLnTx/>
                  <a:uFillTx/>
                  <a:latin typeface="Poppins"/>
                  <a:ea typeface="+mn-ea"/>
                  <a:cs typeface="Poppins"/>
                </a:rPr>
                <a:t>Climate Resilience for strategic sites &amp; raw material suppliers by 2030 </a:t>
              </a:r>
              <a:endParaRPr lang="en-GB" sz="800" b="1">
                <a:solidFill>
                  <a:srgbClr val="FFFFFF"/>
                </a:solidFill>
                <a:latin typeface="Poppins"/>
                <a:cs typeface="Poppins"/>
              </a:endParaRPr>
            </a:p>
            <a:p>
              <a:pPr marL="0" marR="0" lvl="0" indent="0" algn="ctr" defTabSz="914400" rtl="0" eaLnBrk="1" fontAlgn="t" latinLnBrk="0" hangingPunct="1">
                <a:lnSpc>
                  <a:spcPct val="100000"/>
                </a:lnSpc>
                <a:spcBef>
                  <a:spcPts val="0"/>
                </a:spcBef>
                <a:spcAft>
                  <a:spcPts val="600"/>
                </a:spcAft>
                <a:buClrTx/>
                <a:buSzTx/>
                <a:buFontTx/>
                <a:buNone/>
                <a:tabLst/>
                <a:defRPr/>
              </a:pPr>
              <a:r>
                <a:rPr kumimoji="0" lang="en-GB" sz="1300" b="1" i="0" u="none" strike="noStrike" kern="1200" cap="none" spc="0" normalizeH="0" baseline="0" noProof="0">
                  <a:ln>
                    <a:noFill/>
                  </a:ln>
                  <a:solidFill>
                    <a:srgbClr val="FFFFFF"/>
                  </a:solidFill>
                  <a:effectLst/>
                  <a:uLnTx/>
                  <a:uFillTx/>
                  <a:latin typeface="Poppins"/>
                  <a:ea typeface="+mn-ea"/>
                  <a:cs typeface="Poppins"/>
                </a:rPr>
                <a:t>-15% water use by 2030</a:t>
              </a:r>
            </a:p>
            <a:p>
              <a:pPr marL="0" marR="0" lvl="0" indent="0" algn="ctr" defTabSz="914400" rtl="0" eaLnBrk="1" fontAlgn="t" latinLnBrk="0" hangingPunct="1">
                <a:lnSpc>
                  <a:spcPct val="100000"/>
                </a:lnSpc>
                <a:spcBef>
                  <a:spcPts val="0"/>
                </a:spcBef>
                <a:spcAft>
                  <a:spcPts val="1200"/>
                </a:spcAft>
                <a:buClrTx/>
                <a:buSzTx/>
                <a:buFontTx/>
                <a:buNone/>
                <a:tabLst/>
                <a:defRPr/>
              </a:pPr>
              <a:r>
                <a:rPr kumimoji="0" lang="en-GB" sz="1300" b="1" i="0" u="none" strike="noStrike" kern="1200" cap="none" spc="0" normalizeH="0" baseline="0" noProof="0">
                  <a:ln>
                    <a:noFill/>
                  </a:ln>
                  <a:solidFill>
                    <a:srgbClr val="FFFFFF"/>
                  </a:solidFill>
                  <a:effectLst/>
                  <a:uLnTx/>
                  <a:uFillTx/>
                  <a:latin typeface="Poppins"/>
                  <a:ea typeface="+mn-ea"/>
                  <a:cs typeface="Poppins"/>
                </a:rPr>
                <a:t> &lt;1% waste to landfill</a:t>
              </a:r>
            </a:p>
            <a:p>
              <a:pPr marL="0" marR="0" lvl="0" indent="0" algn="ctr" defTabSz="914400" rtl="0" eaLnBrk="1" fontAlgn="t" latinLnBrk="0" hangingPunct="1">
                <a:lnSpc>
                  <a:spcPct val="100000"/>
                </a:lnSpc>
                <a:spcBef>
                  <a:spcPts val="0"/>
                </a:spcBef>
                <a:spcAft>
                  <a:spcPts val="600"/>
                </a:spcAft>
                <a:buClrTx/>
                <a:buSzTx/>
                <a:buFontTx/>
                <a:buNone/>
                <a:tabLst/>
                <a:defRPr/>
              </a:pPr>
              <a:r>
                <a:rPr kumimoji="0" lang="en-GB" sz="13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Medicines &amp; packaging with eco-design principles by 2030</a:t>
              </a:r>
              <a:endParaRPr kumimoji="0" lang="fr-FR" sz="13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grpSp>
    </p:spTree>
    <p:extLst>
      <p:ext uri="{BB962C8B-B14F-4D97-AF65-F5344CB8AC3E}">
        <p14:creationId xmlns:p14="http://schemas.microsoft.com/office/powerpoint/2010/main" val="1938559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327C6-03A6-FF2A-6A4D-B94DD6BD932A}"/>
            </a:ext>
          </a:extLst>
        </p:cNvPr>
        <p:cNvGrpSpPr/>
        <p:nvPr/>
      </p:nvGrpSpPr>
      <p:grpSpPr>
        <a:xfrm>
          <a:off x="0" y="0"/>
          <a:ext cx="0" cy="0"/>
          <a:chOff x="0" y="0"/>
          <a:chExt cx="0" cy="0"/>
        </a:xfrm>
      </p:grpSpPr>
      <p:sp>
        <p:nvSpPr>
          <p:cNvPr id="19" name="Rectangle : coins arrondis 6">
            <a:extLst>
              <a:ext uri="{FF2B5EF4-FFF2-40B4-BE49-F238E27FC236}">
                <a16:creationId xmlns:a16="http://schemas.microsoft.com/office/drawing/2014/main" id="{32E00C0F-D135-8E57-711E-DE07887B5C20}"/>
              </a:ext>
            </a:extLst>
          </p:cNvPr>
          <p:cNvSpPr/>
          <p:nvPr/>
        </p:nvSpPr>
        <p:spPr>
          <a:xfrm>
            <a:off x="2948284" y="3854093"/>
            <a:ext cx="8405336" cy="1216519"/>
          </a:xfrm>
          <a:prstGeom prst="roundRect">
            <a:avLst/>
          </a:prstGeom>
          <a:solidFill>
            <a:srgbClr val="D6DE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ts val="2200"/>
              </a:lnSpc>
              <a:spcBef>
                <a:spcPts val="0"/>
              </a:spcBef>
              <a:spcAft>
                <a:spcPts val="0"/>
              </a:spcAft>
              <a:buClr>
                <a:srgbClr val="000000"/>
              </a:buClr>
              <a:buSzTx/>
              <a:buFont typeface="Arial"/>
              <a:buNone/>
              <a:tabLst/>
              <a:defRPr/>
            </a:pPr>
            <a:endParaRPr kumimoji="0" lang="fr-FR" sz="1867" b="1" i="0" u="none" strike="noStrike" kern="1200" cap="none" spc="0" normalizeH="0" baseline="0" noProof="0">
              <a:ln>
                <a:noFill/>
              </a:ln>
              <a:solidFill>
                <a:srgbClr val="FFFFFF"/>
              </a:solidFill>
              <a:effectLst/>
              <a:uLnTx/>
              <a:uFillTx/>
              <a:latin typeface="Century Gothic"/>
              <a:cs typeface="Arial"/>
              <a:sym typeface="Arial"/>
            </a:endParaRPr>
          </a:p>
        </p:txBody>
      </p:sp>
      <p:sp>
        <p:nvSpPr>
          <p:cNvPr id="4" name="Titre 3">
            <a:extLst>
              <a:ext uri="{FF2B5EF4-FFF2-40B4-BE49-F238E27FC236}">
                <a16:creationId xmlns:a16="http://schemas.microsoft.com/office/drawing/2014/main" id="{6C611495-2106-E48E-2D83-6E00F87E4217}"/>
              </a:ext>
            </a:extLst>
          </p:cNvPr>
          <p:cNvSpPr>
            <a:spLocks noGrp="1"/>
          </p:cNvSpPr>
          <p:nvPr>
            <p:ph type="title"/>
          </p:nvPr>
        </p:nvSpPr>
        <p:spPr>
          <a:xfrm>
            <a:off x="624323" y="203892"/>
            <a:ext cx="11938365" cy="1175024"/>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b="1">
                <a:solidFill>
                  <a:schemeClr val="accent1"/>
                </a:solidFill>
                <a:latin typeface="Century Gothic"/>
                <a:ea typeface="+mj-ea"/>
                <a:cs typeface="+mj-cs"/>
              </a:rPr>
              <a:t>Our </a:t>
            </a:r>
            <a:r>
              <a:rPr lang="en-US" sz="2800" b="1">
                <a:solidFill>
                  <a:schemeClr val="tx1"/>
                </a:solidFill>
                <a:latin typeface="Century Gothic"/>
                <a:ea typeface="+mj-ea"/>
                <a:cs typeface="+mj-cs"/>
              </a:rPr>
              <a:t>PLANET </a:t>
            </a:r>
            <a:r>
              <a:rPr lang="en-US" sz="2800" b="1">
                <a:solidFill>
                  <a:schemeClr val="accent1"/>
                </a:solidFill>
                <a:latin typeface="Century Gothic"/>
                <a:ea typeface="+mj-ea"/>
                <a:cs typeface="+mj-cs"/>
              </a:rPr>
              <a:t>strategy to address environmental priorities of pharmaceutical </a:t>
            </a:r>
            <a:r>
              <a:rPr lang="en-US" sz="2800" b="1" dirty="0">
                <a:solidFill>
                  <a:schemeClr val="accent1"/>
                </a:solidFill>
                <a:latin typeface="Century Gothic"/>
                <a:ea typeface="+mj-ea"/>
                <a:cs typeface="+mj-cs"/>
              </a:rPr>
              <a:t>industry </a:t>
            </a:r>
            <a:br>
              <a:rPr lang="en-US" sz="2800" dirty="0">
                <a:latin typeface="Century Gothic"/>
              </a:rPr>
            </a:br>
            <a:endParaRPr lang="en-US" sz="2000">
              <a:solidFill>
                <a:srgbClr val="002060"/>
              </a:solidFill>
              <a:latin typeface="Century Gothic"/>
            </a:endParaRPr>
          </a:p>
        </p:txBody>
      </p:sp>
      <p:sp>
        <p:nvSpPr>
          <p:cNvPr id="6" name="Rectangle : coins arrondis 5">
            <a:extLst>
              <a:ext uri="{FF2B5EF4-FFF2-40B4-BE49-F238E27FC236}">
                <a16:creationId xmlns:a16="http://schemas.microsoft.com/office/drawing/2014/main" id="{3D6F9DAB-C73E-0C4C-AEBD-86EA7D2C30C4}"/>
              </a:ext>
            </a:extLst>
          </p:cNvPr>
          <p:cNvSpPr/>
          <p:nvPr/>
        </p:nvSpPr>
        <p:spPr>
          <a:xfrm>
            <a:off x="3022520" y="1532018"/>
            <a:ext cx="3693901" cy="118338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ts val="2200"/>
              </a:lnSpc>
              <a:spcBef>
                <a:spcPts val="0"/>
              </a:spcBef>
              <a:spcAft>
                <a:spcPts val="0"/>
              </a:spcAft>
              <a:buClr>
                <a:srgbClr val="000000"/>
              </a:buClr>
              <a:buSzTx/>
              <a:buFont typeface="Arial"/>
              <a:buNone/>
              <a:tabLst/>
              <a:defRPr/>
            </a:pPr>
            <a:r>
              <a:rPr kumimoji="0" lang="fr-FR" sz="1850" b="1" i="0" u="none" strike="noStrike" kern="1200" cap="none" spc="0" normalizeH="0" baseline="0" noProof="0">
                <a:ln>
                  <a:noFill/>
                </a:ln>
                <a:solidFill>
                  <a:srgbClr val="FFFFFF"/>
                </a:solidFill>
                <a:effectLst/>
                <a:uLnTx/>
                <a:uFillTx/>
                <a:latin typeface="Century Gothic"/>
                <a:cs typeface="Arial"/>
                <a:sym typeface="Arial"/>
              </a:rPr>
              <a:t>1. CLIMATE</a:t>
            </a:r>
            <a:endParaRPr kumimoji="0" lang="fr-FR" sz="1850" b="1" i="0" u="none" strike="noStrike" kern="1200" cap="none" spc="0" normalizeH="0" baseline="0" noProof="0">
              <a:ln>
                <a:noFill/>
              </a:ln>
              <a:solidFill>
                <a:srgbClr val="FFFFFF"/>
              </a:solidFill>
              <a:effectLst/>
              <a:uLnTx/>
              <a:uFillTx/>
              <a:latin typeface="Century Gothic" panose="020B0502020202020204" pitchFamily="34" charset="0"/>
              <a:cs typeface="Arial"/>
              <a:sym typeface="Arial"/>
            </a:endParaRPr>
          </a:p>
        </p:txBody>
      </p:sp>
      <p:sp>
        <p:nvSpPr>
          <p:cNvPr id="7" name="Rectangle : coins arrondis 6">
            <a:extLst>
              <a:ext uri="{FF2B5EF4-FFF2-40B4-BE49-F238E27FC236}">
                <a16:creationId xmlns:a16="http://schemas.microsoft.com/office/drawing/2014/main" id="{7E9EAB76-7C66-552D-E083-5763A7638802}"/>
              </a:ext>
            </a:extLst>
          </p:cNvPr>
          <p:cNvSpPr/>
          <p:nvPr/>
        </p:nvSpPr>
        <p:spPr>
          <a:xfrm>
            <a:off x="7501269" y="1532018"/>
            <a:ext cx="3847361" cy="118338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ts val="2200"/>
              </a:lnSpc>
              <a:spcBef>
                <a:spcPts val="0"/>
              </a:spcBef>
              <a:spcAft>
                <a:spcPts val="0"/>
              </a:spcAft>
              <a:buClr>
                <a:srgbClr val="000000"/>
              </a:buClr>
              <a:buSzTx/>
              <a:buFont typeface="Arial"/>
              <a:buNone/>
              <a:tabLst/>
              <a:defRPr/>
            </a:pPr>
            <a:r>
              <a:rPr kumimoji="0" lang="fr-FR" sz="1850" b="1" i="0" u="none" strike="noStrike" kern="1200" cap="none" spc="0" normalizeH="0" baseline="0" noProof="0">
                <a:ln>
                  <a:noFill/>
                </a:ln>
                <a:solidFill>
                  <a:srgbClr val="FFFFFF"/>
                </a:solidFill>
                <a:effectLst/>
                <a:uLnTx/>
                <a:uFillTx/>
                <a:latin typeface="Century Gothic"/>
                <a:cs typeface="Arial"/>
                <a:sym typeface="Arial"/>
              </a:rPr>
              <a:t>2. NATURE</a:t>
            </a:r>
          </a:p>
        </p:txBody>
      </p:sp>
      <p:sp>
        <p:nvSpPr>
          <p:cNvPr id="11" name="ZoneTexte 10">
            <a:extLst>
              <a:ext uri="{FF2B5EF4-FFF2-40B4-BE49-F238E27FC236}">
                <a16:creationId xmlns:a16="http://schemas.microsoft.com/office/drawing/2014/main" id="{8D0E39C4-6223-7317-CBE7-A57CAC050AC1}"/>
              </a:ext>
            </a:extLst>
          </p:cNvPr>
          <p:cNvSpPr txBox="1"/>
          <p:nvPr/>
        </p:nvSpPr>
        <p:spPr>
          <a:xfrm>
            <a:off x="3033111" y="3979688"/>
            <a:ext cx="8107707" cy="954107"/>
          </a:xfrm>
          <a:prstGeom prst="rect">
            <a:avLst/>
          </a:prstGeom>
          <a:noFill/>
        </p:spPr>
        <p:txBody>
          <a:bodyPr wrap="square" lIns="121920" tIns="60960" rIns="121920" bIns="6096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1200" cap="none" spc="0" normalizeH="0" baseline="0" noProof="0">
                <a:ln>
                  <a:noFill/>
                </a:ln>
                <a:solidFill>
                  <a:srgbClr val="242269"/>
                </a:solidFill>
                <a:effectLst/>
                <a:uLnTx/>
                <a:uFillTx/>
                <a:latin typeface="Century Gothic"/>
                <a:cs typeface="Arial"/>
                <a:sym typeface="Arial"/>
              </a:rPr>
              <a:t>3. SUSTAINABLE PRODUCTS </a:t>
            </a:r>
            <a:endParaRPr kumimoji="0" lang="en-US" sz="1800" b="0" i="0" u="none" strike="noStrike" kern="1200" cap="none" spc="0" normalizeH="0" baseline="0" noProof="0">
              <a:ln>
                <a:noFill/>
              </a:ln>
              <a:solidFill>
                <a:srgbClr val="242269"/>
              </a:solidFill>
              <a:effectLst/>
              <a:uLnTx/>
              <a:uFillTx/>
              <a:latin typeface="Century Gothic"/>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1200" cap="none" spc="0" normalizeH="0" baseline="0" noProof="0">
              <a:ln>
                <a:noFill/>
              </a:ln>
              <a:solidFill>
                <a:srgbClr val="242269"/>
              </a:solidFill>
              <a:effectLst/>
              <a:uLnTx/>
              <a:uFillTx/>
              <a:latin typeface="Century Gothic"/>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1200" cap="none" spc="0" normalizeH="0" baseline="0" noProof="0">
                <a:ln>
                  <a:noFill/>
                </a:ln>
                <a:solidFill>
                  <a:srgbClr val="242269"/>
                </a:solidFill>
                <a:effectLst/>
                <a:uLnTx/>
                <a:uFillTx/>
                <a:latin typeface="Century Gothic"/>
                <a:ea typeface="+mn-ea"/>
                <a:cs typeface="Arial"/>
                <a:sym typeface="Arial"/>
              </a:rPr>
              <a:t>We aim to integrate environmental considerations in product &amp; process design to improve product environmental performance along the life cycle.</a:t>
            </a:r>
          </a:p>
        </p:txBody>
      </p:sp>
      <p:sp>
        <p:nvSpPr>
          <p:cNvPr id="14" name="ZoneTexte 13">
            <a:extLst>
              <a:ext uri="{FF2B5EF4-FFF2-40B4-BE49-F238E27FC236}">
                <a16:creationId xmlns:a16="http://schemas.microsoft.com/office/drawing/2014/main" id="{66B4B472-48CB-7E08-37C1-E7803172AD4C}"/>
              </a:ext>
            </a:extLst>
          </p:cNvPr>
          <p:cNvSpPr txBox="1"/>
          <p:nvPr/>
        </p:nvSpPr>
        <p:spPr>
          <a:xfrm>
            <a:off x="2958017" y="1977519"/>
            <a:ext cx="3782015" cy="492443"/>
          </a:xfrm>
          <a:prstGeom prst="rect">
            <a:avLst/>
          </a:prstGeom>
          <a:noFill/>
        </p:spPr>
        <p:txBody>
          <a:bodyPr wrap="square" lIns="121920" tIns="60960" rIns="121920" bIns="6096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200" b="0" i="0" u="none" strike="noStrike" kern="1200" cap="none" spc="0" normalizeH="0" baseline="0" noProof="0">
                <a:ln>
                  <a:noFill/>
                </a:ln>
                <a:solidFill>
                  <a:srgbClr val="FFFFFF"/>
                </a:solidFill>
                <a:effectLst/>
                <a:uLnTx/>
                <a:uFillTx/>
                <a:latin typeface="Century Gothic"/>
                <a:ea typeface="+mn-ea"/>
                <a:cs typeface="Arial"/>
                <a:sym typeface="Arial"/>
              </a:rPr>
              <a:t>We will reduce our GHG* emissions and improve our business resilience to climate risks.</a:t>
            </a:r>
            <a:endParaRPr kumimoji="0" lang="en-US" sz="1800" b="0" i="0" u="none" strike="noStrike" kern="1200" cap="none" spc="0" normalizeH="0" baseline="0" noProof="0">
              <a:ln>
                <a:noFill/>
              </a:ln>
              <a:solidFill>
                <a:srgbClr val="000000"/>
              </a:solidFill>
              <a:effectLst/>
              <a:uLnTx/>
              <a:uFillTx/>
              <a:latin typeface="Century Gothic"/>
              <a:ea typeface="+mn-ea"/>
              <a:cs typeface="Arial"/>
              <a:sym typeface="Arial"/>
            </a:endParaRPr>
          </a:p>
        </p:txBody>
      </p:sp>
      <p:sp>
        <p:nvSpPr>
          <p:cNvPr id="5" name="TextBox 4">
            <a:extLst>
              <a:ext uri="{FF2B5EF4-FFF2-40B4-BE49-F238E27FC236}">
                <a16:creationId xmlns:a16="http://schemas.microsoft.com/office/drawing/2014/main" id="{43EEA8D0-82CA-CC6A-A625-4C927B4C0705}"/>
              </a:ext>
            </a:extLst>
          </p:cNvPr>
          <p:cNvSpPr txBox="1"/>
          <p:nvPr/>
        </p:nvSpPr>
        <p:spPr>
          <a:xfrm>
            <a:off x="242088" y="1799826"/>
            <a:ext cx="2454231" cy="57451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67" b="1" i="0" u="none" strike="noStrike" kern="1200" cap="none" spc="0" normalizeH="0" baseline="0" noProof="0">
                <a:ln>
                  <a:noFill/>
                </a:ln>
                <a:solidFill>
                  <a:srgbClr val="242269"/>
                </a:solidFill>
                <a:effectLst/>
                <a:uLnTx/>
                <a:uFillTx/>
                <a:latin typeface="Century Gothic"/>
                <a:cs typeface="Arial"/>
                <a:sym typeface="Arial"/>
              </a:rPr>
              <a:t>Across the value chain of Servier Group</a:t>
            </a:r>
          </a:p>
        </p:txBody>
      </p:sp>
      <p:sp>
        <p:nvSpPr>
          <p:cNvPr id="16" name="TextBox 15">
            <a:extLst>
              <a:ext uri="{FF2B5EF4-FFF2-40B4-BE49-F238E27FC236}">
                <a16:creationId xmlns:a16="http://schemas.microsoft.com/office/drawing/2014/main" id="{3662BE74-CA09-79C6-B594-56F424882B19}"/>
              </a:ext>
            </a:extLst>
          </p:cNvPr>
          <p:cNvSpPr txBox="1"/>
          <p:nvPr/>
        </p:nvSpPr>
        <p:spPr>
          <a:xfrm>
            <a:off x="390528" y="4296275"/>
            <a:ext cx="2167244" cy="57451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50" b="1" i="0" u="none" strike="noStrike" kern="1200" cap="none" spc="0" normalizeH="0" baseline="0" noProof="0">
                <a:ln>
                  <a:noFill/>
                </a:ln>
                <a:solidFill>
                  <a:srgbClr val="242269"/>
                </a:solidFill>
                <a:effectLst/>
                <a:uLnTx/>
                <a:uFillTx/>
                <a:latin typeface="Century Gothic"/>
                <a:cs typeface="Arial"/>
                <a:sym typeface="Arial"/>
              </a:rPr>
              <a:t>Along life cycle of Servier products</a:t>
            </a:r>
          </a:p>
        </p:txBody>
      </p:sp>
      <p:sp>
        <p:nvSpPr>
          <p:cNvPr id="9" name="Arrow: Up 16">
            <a:extLst>
              <a:ext uri="{FF2B5EF4-FFF2-40B4-BE49-F238E27FC236}">
                <a16:creationId xmlns:a16="http://schemas.microsoft.com/office/drawing/2014/main" id="{01D5424B-CC51-E8E4-D2A0-FE2F517DE16C}"/>
              </a:ext>
            </a:extLst>
          </p:cNvPr>
          <p:cNvSpPr/>
          <p:nvPr/>
        </p:nvSpPr>
        <p:spPr>
          <a:xfrm>
            <a:off x="6235903" y="3180571"/>
            <a:ext cx="1637724" cy="217948"/>
          </a:xfrm>
          <a:prstGeom prst="upArrow">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tIns="144000" rIns="480000" bIns="0" rtlCol="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133" b="1" i="0" u="none" strike="noStrike" kern="1200" cap="none" spc="0" normalizeH="0" baseline="0" noProof="0" err="1">
              <a:ln>
                <a:noFill/>
              </a:ln>
              <a:solidFill>
                <a:srgbClr val="000000"/>
              </a:solidFill>
              <a:effectLst/>
              <a:uLnTx/>
              <a:uFillTx/>
              <a:latin typeface="Century Gothic" panose="020B0502020202020204" pitchFamily="34" charset="0"/>
              <a:cs typeface="Arial"/>
              <a:sym typeface="Arial"/>
            </a:endParaRPr>
          </a:p>
        </p:txBody>
      </p:sp>
      <p:sp>
        <p:nvSpPr>
          <p:cNvPr id="12" name="ZoneTexte 11">
            <a:extLst>
              <a:ext uri="{FF2B5EF4-FFF2-40B4-BE49-F238E27FC236}">
                <a16:creationId xmlns:a16="http://schemas.microsoft.com/office/drawing/2014/main" id="{5D3D8AF2-741B-5122-2531-AD591C20BA71}"/>
              </a:ext>
            </a:extLst>
          </p:cNvPr>
          <p:cNvSpPr txBox="1"/>
          <p:nvPr/>
        </p:nvSpPr>
        <p:spPr>
          <a:xfrm>
            <a:off x="6506600" y="3505952"/>
            <a:ext cx="126802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a:ln>
                  <a:noFill/>
                </a:ln>
                <a:solidFill>
                  <a:srgbClr val="91C361"/>
                </a:solidFill>
                <a:effectLst/>
                <a:uLnTx/>
                <a:uFillTx/>
                <a:latin typeface="Calibri" panose="020F0502020204030204"/>
                <a:ea typeface="+mn-ea"/>
                <a:cs typeface="+mn-cs"/>
              </a:rPr>
              <a:t>Contribute to : </a:t>
            </a:r>
          </a:p>
        </p:txBody>
      </p:sp>
      <p:sp>
        <p:nvSpPr>
          <p:cNvPr id="10" name="Slide Number Placeholder 2">
            <a:extLst>
              <a:ext uri="{FF2B5EF4-FFF2-40B4-BE49-F238E27FC236}">
                <a16:creationId xmlns:a16="http://schemas.microsoft.com/office/drawing/2014/main" id="{2B1DD5E2-8748-A78E-34DE-489D5700D88D}"/>
              </a:ext>
            </a:extLst>
          </p:cNvPr>
          <p:cNvSpPr>
            <a:spLocks noGrp="1"/>
          </p:cNvSpPr>
          <p:nvPr>
            <p:ph type="sldNum" sz="quarter" idx="12"/>
          </p:nvPr>
        </p:nvSpPr>
        <p:spPr>
          <a:xfrm>
            <a:off x="623888" y="6292010"/>
            <a:ext cx="41195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1E75B2-1F5F-104D-81CC-0E99E60AEADE}" type="slidenum">
              <a:rPr kumimoji="0" lang="fr-FR" sz="1200" b="1" i="0" u="none" strike="noStrike" kern="1200" cap="none" spc="0" normalizeH="0" baseline="0" noProof="0" smtClean="0">
                <a:ln>
                  <a:noFill/>
                </a:ln>
                <a:solidFill>
                  <a:srgbClr val="242269"/>
                </a:solidFill>
                <a:effectLst/>
                <a:uLnTx/>
                <a:uFillTx/>
                <a:latin typeface="Century Gothic" panose="020B0502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fr-FR" sz="1200" b="1" i="0" u="none" strike="noStrike" kern="1200" cap="none" spc="0" normalizeH="0" baseline="0" noProof="0">
              <a:ln>
                <a:noFill/>
              </a:ln>
              <a:solidFill>
                <a:srgbClr val="242269"/>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758608D0-16A0-5463-D334-3AB2ECCFC6DF}"/>
              </a:ext>
            </a:extLst>
          </p:cNvPr>
          <p:cNvSpPr txBox="1"/>
          <p:nvPr/>
        </p:nvSpPr>
        <p:spPr>
          <a:xfrm>
            <a:off x="7774627" y="1991081"/>
            <a:ext cx="3490265"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Pct val="90000"/>
              <a:buFontTx/>
              <a:buNone/>
              <a:tabLst/>
              <a:defRPr/>
            </a:pPr>
            <a:r>
              <a:rPr kumimoji="0" lang="en-GB" sz="1200" b="0" i="0" u="none" strike="noStrike" kern="1200" cap="none" spc="0" normalizeH="0" baseline="0" noProof="0">
                <a:ln>
                  <a:noFill/>
                </a:ln>
                <a:solidFill>
                  <a:srgbClr val="FFFFFF"/>
                </a:solidFill>
                <a:effectLst/>
                <a:uLnTx/>
                <a:uFillTx/>
                <a:latin typeface="Century Gothic"/>
                <a:ea typeface="+mn-ea"/>
                <a:cs typeface="+mn-cs"/>
              </a:rPr>
              <a:t>W</a:t>
            </a:r>
            <a:r>
              <a:rPr kumimoji="0" lang="en-GB" sz="1200" b="0" i="0" u="none" strike="noStrike" kern="1200" cap="none" spc="0" normalizeH="0" baseline="0" noProof="0">
                <a:ln>
                  <a:noFill/>
                </a:ln>
                <a:solidFill>
                  <a:srgbClr val="FFFFFF"/>
                </a:solidFill>
                <a:effectLst/>
                <a:uLnTx/>
                <a:uFillTx/>
                <a:latin typeface="Century Gothic"/>
                <a:ea typeface="+mn-ea"/>
                <a:cs typeface="+mn-cs"/>
                <a:sym typeface="Arial"/>
              </a:rPr>
              <a:t>e are committed to protect nature and reduce the adverse impact of our activities  locally and globally.</a:t>
            </a:r>
            <a:endParaRPr kumimoji="0" lang="en-US" sz="1200" b="0" i="0" u="none" strike="noStrike" kern="1200" cap="none" spc="0" normalizeH="0" baseline="0" noProof="0">
              <a:ln>
                <a:noFill/>
              </a:ln>
              <a:solidFill>
                <a:srgbClr val="FFFFFF"/>
              </a:solidFill>
              <a:effectLst/>
              <a:uLnTx/>
              <a:uFillTx/>
              <a:latin typeface="Century Gothic"/>
              <a:ea typeface="+mn-ea"/>
              <a:cs typeface="+mn-cs"/>
              <a:sym typeface="Arial"/>
            </a:endParaRPr>
          </a:p>
        </p:txBody>
      </p:sp>
      <p:sp>
        <p:nvSpPr>
          <p:cNvPr id="2" name="Oval 1">
            <a:extLst>
              <a:ext uri="{FF2B5EF4-FFF2-40B4-BE49-F238E27FC236}">
                <a16:creationId xmlns:a16="http://schemas.microsoft.com/office/drawing/2014/main" id="{7CAF57CA-E739-B56D-777D-B7DF6DF03338}"/>
              </a:ext>
            </a:extLst>
          </p:cNvPr>
          <p:cNvSpPr/>
          <p:nvPr/>
        </p:nvSpPr>
        <p:spPr>
          <a:xfrm>
            <a:off x="3834383" y="2517073"/>
            <a:ext cx="728547" cy="663498"/>
          </a:xfrm>
          <a:prstGeom prst="ellipse">
            <a:avLst/>
          </a:prstGeom>
          <a:solidFill>
            <a:schemeClr val="tx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marL="0" marR="0" lvl="0" indent="0" algn="l" defTabSz="914400" rtl="0" eaLnBrk="1" fontAlgn="auto" latinLnBrk="0" hangingPunct="1">
              <a:lnSpc>
                <a:spcPts val="2200"/>
              </a:lnSpc>
              <a:spcBef>
                <a:spcPts val="0"/>
              </a:spcBef>
              <a:spcAft>
                <a:spcPts val="0"/>
              </a:spcAft>
              <a:buClrTx/>
              <a:buSzTx/>
              <a:buFontTx/>
              <a:buNone/>
              <a:tabLst/>
              <a:defRPr/>
            </a:pPr>
            <a:endParaRPr kumimoji="0" lang="en-US" sz="16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mn-cs"/>
            </a:endParaRPr>
          </a:p>
        </p:txBody>
      </p:sp>
      <p:sp>
        <p:nvSpPr>
          <p:cNvPr id="18" name="Oval 17">
            <a:extLst>
              <a:ext uri="{FF2B5EF4-FFF2-40B4-BE49-F238E27FC236}">
                <a16:creationId xmlns:a16="http://schemas.microsoft.com/office/drawing/2014/main" id="{87F6AB4E-17A3-5FAB-3708-2B83FB87CACC}"/>
              </a:ext>
            </a:extLst>
          </p:cNvPr>
          <p:cNvSpPr/>
          <p:nvPr/>
        </p:nvSpPr>
        <p:spPr>
          <a:xfrm>
            <a:off x="5005261" y="2517073"/>
            <a:ext cx="728547" cy="663498"/>
          </a:xfrm>
          <a:prstGeom prst="ellipse">
            <a:avLst/>
          </a:prstGeom>
          <a:solidFill>
            <a:schemeClr val="tx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marL="0" marR="0" lvl="0" indent="0" algn="l" defTabSz="914400" rtl="0" eaLnBrk="1" fontAlgn="auto" latinLnBrk="0" hangingPunct="1">
              <a:lnSpc>
                <a:spcPts val="2200"/>
              </a:lnSpc>
              <a:spcBef>
                <a:spcPts val="0"/>
              </a:spcBef>
              <a:spcAft>
                <a:spcPts val="0"/>
              </a:spcAft>
              <a:buClrTx/>
              <a:buSzTx/>
              <a:buFontTx/>
              <a:buNone/>
              <a:tabLst/>
              <a:defRPr/>
            </a:pPr>
            <a:endParaRPr kumimoji="0" lang="en-US" sz="16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mn-cs"/>
            </a:endParaRPr>
          </a:p>
        </p:txBody>
      </p:sp>
      <p:sp>
        <p:nvSpPr>
          <p:cNvPr id="20" name="Oval 19">
            <a:extLst>
              <a:ext uri="{FF2B5EF4-FFF2-40B4-BE49-F238E27FC236}">
                <a16:creationId xmlns:a16="http://schemas.microsoft.com/office/drawing/2014/main" id="{F78691B1-855F-168F-D608-2383F08B795B}"/>
              </a:ext>
            </a:extLst>
          </p:cNvPr>
          <p:cNvSpPr/>
          <p:nvPr/>
        </p:nvSpPr>
        <p:spPr>
          <a:xfrm>
            <a:off x="8150896" y="2583067"/>
            <a:ext cx="728547" cy="663498"/>
          </a:xfrm>
          <a:prstGeom prst="ellipse">
            <a:avLst/>
          </a:prstGeom>
          <a:solidFill>
            <a:schemeClr val="tx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marL="0" marR="0" lvl="0" indent="0" algn="l" defTabSz="914400" rtl="0" eaLnBrk="1" fontAlgn="auto" latinLnBrk="0" hangingPunct="1">
              <a:lnSpc>
                <a:spcPts val="2200"/>
              </a:lnSpc>
              <a:spcBef>
                <a:spcPts val="0"/>
              </a:spcBef>
              <a:spcAft>
                <a:spcPts val="0"/>
              </a:spcAft>
              <a:buClrTx/>
              <a:buSzTx/>
              <a:buFontTx/>
              <a:buNone/>
              <a:tabLst/>
              <a:defRPr/>
            </a:pPr>
            <a:endParaRPr kumimoji="0" lang="en-US" sz="16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mn-cs"/>
            </a:endParaRPr>
          </a:p>
        </p:txBody>
      </p:sp>
      <p:sp>
        <p:nvSpPr>
          <p:cNvPr id="21" name="Oval 20">
            <a:extLst>
              <a:ext uri="{FF2B5EF4-FFF2-40B4-BE49-F238E27FC236}">
                <a16:creationId xmlns:a16="http://schemas.microsoft.com/office/drawing/2014/main" id="{CCAD2EA1-DFEA-C3BB-4E09-5BCEEC78239B}"/>
              </a:ext>
            </a:extLst>
          </p:cNvPr>
          <p:cNvSpPr/>
          <p:nvPr/>
        </p:nvSpPr>
        <p:spPr>
          <a:xfrm>
            <a:off x="9219555" y="2583067"/>
            <a:ext cx="728547" cy="663498"/>
          </a:xfrm>
          <a:prstGeom prst="ellipse">
            <a:avLst/>
          </a:prstGeom>
          <a:solidFill>
            <a:schemeClr val="tx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marL="0" marR="0" lvl="0" indent="0" algn="l" defTabSz="914400" rtl="0" eaLnBrk="1" fontAlgn="auto" latinLnBrk="0" hangingPunct="1">
              <a:lnSpc>
                <a:spcPts val="2200"/>
              </a:lnSpc>
              <a:spcBef>
                <a:spcPts val="0"/>
              </a:spcBef>
              <a:spcAft>
                <a:spcPts val="0"/>
              </a:spcAft>
              <a:buClrTx/>
              <a:buSzTx/>
              <a:buFontTx/>
              <a:buNone/>
              <a:tabLst/>
              <a:defRPr/>
            </a:pPr>
            <a:endParaRPr kumimoji="0" lang="en-US" sz="16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mn-cs"/>
            </a:endParaRPr>
          </a:p>
        </p:txBody>
      </p:sp>
      <p:sp>
        <p:nvSpPr>
          <p:cNvPr id="22" name="Oval 21">
            <a:extLst>
              <a:ext uri="{FF2B5EF4-FFF2-40B4-BE49-F238E27FC236}">
                <a16:creationId xmlns:a16="http://schemas.microsoft.com/office/drawing/2014/main" id="{EE55BBE8-F8F3-14A3-939A-9E414FE871F1}"/>
              </a:ext>
            </a:extLst>
          </p:cNvPr>
          <p:cNvSpPr/>
          <p:nvPr/>
        </p:nvSpPr>
        <p:spPr>
          <a:xfrm>
            <a:off x="10288213" y="2583067"/>
            <a:ext cx="728547" cy="663498"/>
          </a:xfrm>
          <a:prstGeom prst="ellipse">
            <a:avLst/>
          </a:prstGeom>
          <a:solidFill>
            <a:schemeClr val="tx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marL="0" marR="0" lvl="0" indent="0" algn="l" defTabSz="914400" rtl="0" eaLnBrk="1" fontAlgn="auto" latinLnBrk="0" hangingPunct="1">
              <a:lnSpc>
                <a:spcPts val="2200"/>
              </a:lnSpc>
              <a:spcBef>
                <a:spcPts val="0"/>
              </a:spcBef>
              <a:spcAft>
                <a:spcPts val="0"/>
              </a:spcAft>
              <a:buClrTx/>
              <a:buSzTx/>
              <a:buFontTx/>
              <a:buNone/>
              <a:tabLst/>
              <a:defRPr/>
            </a:pPr>
            <a:endParaRPr kumimoji="0" lang="en-US" sz="16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mn-cs"/>
            </a:endParaRPr>
          </a:p>
        </p:txBody>
      </p:sp>
      <p:sp>
        <p:nvSpPr>
          <p:cNvPr id="23" name="Oval 22">
            <a:extLst>
              <a:ext uri="{FF2B5EF4-FFF2-40B4-BE49-F238E27FC236}">
                <a16:creationId xmlns:a16="http://schemas.microsoft.com/office/drawing/2014/main" id="{7851260E-1A42-2FE4-1474-1C97350FF8BD}"/>
              </a:ext>
            </a:extLst>
          </p:cNvPr>
          <p:cNvSpPr/>
          <p:nvPr/>
        </p:nvSpPr>
        <p:spPr>
          <a:xfrm>
            <a:off x="5285240" y="4915206"/>
            <a:ext cx="728547" cy="663498"/>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marL="0" marR="0" lvl="0" indent="0" algn="l" defTabSz="914400" rtl="0" eaLnBrk="1" fontAlgn="auto" latinLnBrk="0" hangingPunct="1">
              <a:lnSpc>
                <a:spcPts val="2200"/>
              </a:lnSpc>
              <a:spcBef>
                <a:spcPts val="0"/>
              </a:spcBef>
              <a:spcAft>
                <a:spcPts val="0"/>
              </a:spcAft>
              <a:buClrTx/>
              <a:buSzTx/>
              <a:buFontTx/>
              <a:buNone/>
              <a:tabLst/>
              <a:defRPr/>
            </a:pPr>
            <a:endParaRPr kumimoji="0" lang="en-US" sz="16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mn-cs"/>
            </a:endParaRPr>
          </a:p>
        </p:txBody>
      </p:sp>
      <p:sp>
        <p:nvSpPr>
          <p:cNvPr id="24" name="Oval 23">
            <a:extLst>
              <a:ext uri="{FF2B5EF4-FFF2-40B4-BE49-F238E27FC236}">
                <a16:creationId xmlns:a16="http://schemas.microsoft.com/office/drawing/2014/main" id="{CE7F770A-A1F4-A44C-B583-A875A9D3760F}"/>
              </a:ext>
            </a:extLst>
          </p:cNvPr>
          <p:cNvSpPr/>
          <p:nvPr/>
        </p:nvSpPr>
        <p:spPr>
          <a:xfrm>
            <a:off x="8147260" y="4921168"/>
            <a:ext cx="728547" cy="663498"/>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marL="0" marR="0" lvl="0" indent="0" algn="l" defTabSz="914400" rtl="0" eaLnBrk="1" fontAlgn="auto" latinLnBrk="0" hangingPunct="1">
              <a:lnSpc>
                <a:spcPts val="2200"/>
              </a:lnSpc>
              <a:spcBef>
                <a:spcPts val="0"/>
              </a:spcBef>
              <a:spcAft>
                <a:spcPts val="0"/>
              </a:spcAft>
              <a:buClrTx/>
              <a:buSzTx/>
              <a:buFontTx/>
              <a:buNone/>
              <a:tabLst/>
              <a:defRPr/>
            </a:pPr>
            <a:endParaRPr kumimoji="0" lang="en-US" sz="16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mn-cs"/>
            </a:endParaRPr>
          </a:p>
        </p:txBody>
      </p:sp>
      <p:sp>
        <p:nvSpPr>
          <p:cNvPr id="25" name="Oval 24">
            <a:extLst>
              <a:ext uri="{FF2B5EF4-FFF2-40B4-BE49-F238E27FC236}">
                <a16:creationId xmlns:a16="http://schemas.microsoft.com/office/drawing/2014/main" id="{1EA29395-28C8-0B09-6FBA-B083C7FBC357}"/>
              </a:ext>
            </a:extLst>
          </p:cNvPr>
          <p:cNvSpPr/>
          <p:nvPr/>
        </p:nvSpPr>
        <p:spPr>
          <a:xfrm>
            <a:off x="6714417" y="4915206"/>
            <a:ext cx="728547" cy="663498"/>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marL="0" marR="0" lvl="0" indent="0" algn="l" defTabSz="914400" rtl="0" eaLnBrk="1" fontAlgn="auto" latinLnBrk="0" hangingPunct="1">
              <a:lnSpc>
                <a:spcPts val="2200"/>
              </a:lnSpc>
              <a:spcBef>
                <a:spcPts val="0"/>
              </a:spcBef>
              <a:spcAft>
                <a:spcPts val="0"/>
              </a:spcAft>
              <a:buClrTx/>
              <a:buSzTx/>
              <a:buFontTx/>
              <a:buNone/>
              <a:tabLst/>
              <a:defRPr/>
            </a:pPr>
            <a:endParaRPr kumimoji="0" lang="en-US" sz="16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mn-cs"/>
            </a:endParaRPr>
          </a:p>
        </p:txBody>
      </p:sp>
      <p:pic>
        <p:nvPicPr>
          <p:cNvPr id="27" name="Graphique 26" descr="Main ouverte avec une plante avec un remplissage uni">
            <a:extLst>
              <a:ext uri="{FF2B5EF4-FFF2-40B4-BE49-F238E27FC236}">
                <a16:creationId xmlns:a16="http://schemas.microsoft.com/office/drawing/2014/main" id="{ABF95F2A-E743-6798-5BF7-9DB1A8B7F7B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418849" y="2676830"/>
            <a:ext cx="475971" cy="475971"/>
          </a:xfrm>
          <a:prstGeom prst="rect">
            <a:avLst/>
          </a:prstGeom>
        </p:spPr>
      </p:pic>
      <p:pic>
        <p:nvPicPr>
          <p:cNvPr id="33" name="Graphique 32" descr="Lavage des mains avec un remplissage uni">
            <a:extLst>
              <a:ext uri="{FF2B5EF4-FFF2-40B4-BE49-F238E27FC236}">
                <a16:creationId xmlns:a16="http://schemas.microsoft.com/office/drawing/2014/main" id="{6F36520B-0E23-1844-6BC2-7AC296FF7D1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296917" y="2699018"/>
            <a:ext cx="440064" cy="440064"/>
          </a:xfrm>
          <a:prstGeom prst="rect">
            <a:avLst/>
          </a:prstGeom>
        </p:spPr>
      </p:pic>
      <p:pic>
        <p:nvPicPr>
          <p:cNvPr id="37" name="Graphique 36" descr="Recyclage avec un remplissage uni">
            <a:extLst>
              <a:ext uri="{FF2B5EF4-FFF2-40B4-BE49-F238E27FC236}">
                <a16:creationId xmlns:a16="http://schemas.microsoft.com/office/drawing/2014/main" id="{78797299-7B1E-3ABC-AB40-F5D4E7E963F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351986" y="2715407"/>
            <a:ext cx="457200" cy="457200"/>
          </a:xfrm>
          <a:prstGeom prst="rect">
            <a:avLst/>
          </a:prstGeom>
        </p:spPr>
      </p:pic>
      <p:pic>
        <p:nvPicPr>
          <p:cNvPr id="49" name="Graphique 48" descr="Médecine avec un remplissage uni">
            <a:extLst>
              <a:ext uri="{FF2B5EF4-FFF2-40B4-BE49-F238E27FC236}">
                <a16:creationId xmlns:a16="http://schemas.microsoft.com/office/drawing/2014/main" id="{AE6B397F-EF6F-A03F-E5CF-3019105941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260151" y="5017735"/>
            <a:ext cx="529228" cy="529228"/>
          </a:xfrm>
          <a:prstGeom prst="rect">
            <a:avLst/>
          </a:prstGeom>
        </p:spPr>
      </p:pic>
      <p:pic>
        <p:nvPicPr>
          <p:cNvPr id="28" name="Graphique 27" descr="Flèche en cercle avec un remplissage uni">
            <a:extLst>
              <a:ext uri="{FF2B5EF4-FFF2-40B4-BE49-F238E27FC236}">
                <a16:creationId xmlns:a16="http://schemas.microsoft.com/office/drawing/2014/main" id="{6161A9AF-FB98-891A-9A15-65C7D74889C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342784" y="4952908"/>
            <a:ext cx="588093" cy="588093"/>
          </a:xfrm>
          <a:prstGeom prst="rect">
            <a:avLst/>
          </a:prstGeom>
        </p:spPr>
      </p:pic>
      <p:pic>
        <p:nvPicPr>
          <p:cNvPr id="30" name="Graphique 29" descr="Fiole avec un remplissage uni">
            <a:extLst>
              <a:ext uri="{FF2B5EF4-FFF2-40B4-BE49-F238E27FC236}">
                <a16:creationId xmlns:a16="http://schemas.microsoft.com/office/drawing/2014/main" id="{DE083F5E-FFD2-42AF-EA5A-7D9095541EED}"/>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782839" y="4934060"/>
            <a:ext cx="610556" cy="610556"/>
          </a:xfrm>
          <a:prstGeom prst="rect">
            <a:avLst/>
          </a:prstGeom>
        </p:spPr>
      </p:pic>
      <p:pic>
        <p:nvPicPr>
          <p:cNvPr id="1026" name="Picture 2" descr="Co2 Concept commercial ...">
            <a:extLst>
              <a:ext uri="{FF2B5EF4-FFF2-40B4-BE49-F238E27FC236}">
                <a16:creationId xmlns:a16="http://schemas.microsoft.com/office/drawing/2014/main" id="{B836F71B-730F-0271-7260-7C97534BE281}"/>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22105" y="2599714"/>
            <a:ext cx="562313" cy="562313"/>
          </a:xfrm>
          <a:prstGeom prst="rect">
            <a:avLst/>
          </a:prstGeom>
          <a:noFill/>
          <a:extLst>
            <a:ext uri="{909E8E84-426E-40DD-AFC4-6F175D3DCCD1}">
              <a14:hiddenFill xmlns:a14="http://schemas.microsoft.com/office/drawing/2010/main">
                <a:solidFill>
                  <a:srgbClr val="FFFFFF"/>
                </a:solidFill>
              </a14:hiddenFill>
            </a:ext>
          </a:extLst>
        </p:spPr>
      </p:pic>
      <p:pic>
        <p:nvPicPr>
          <p:cNvPr id="35" name="Graphique 34" descr="Thermomètre avec un remplissage uni">
            <a:extLst>
              <a:ext uri="{FF2B5EF4-FFF2-40B4-BE49-F238E27FC236}">
                <a16:creationId xmlns:a16="http://schemas.microsoft.com/office/drawing/2014/main" id="{87C4E15B-BF0F-E687-ABDD-540F3E32C6E1}"/>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098922" y="2583067"/>
            <a:ext cx="541223" cy="541223"/>
          </a:xfrm>
          <a:prstGeom prst="rect">
            <a:avLst/>
          </a:prstGeom>
        </p:spPr>
      </p:pic>
      <p:sp>
        <p:nvSpPr>
          <p:cNvPr id="36" name="ZoneTexte 35">
            <a:extLst>
              <a:ext uri="{FF2B5EF4-FFF2-40B4-BE49-F238E27FC236}">
                <a16:creationId xmlns:a16="http://schemas.microsoft.com/office/drawing/2014/main" id="{7C0B12EE-9C19-48D2-10CC-BCA0C16C25C9}"/>
              </a:ext>
            </a:extLst>
          </p:cNvPr>
          <p:cNvSpPr txBox="1"/>
          <p:nvPr/>
        </p:nvSpPr>
        <p:spPr>
          <a:xfrm>
            <a:off x="1319366" y="6338723"/>
            <a:ext cx="6172200" cy="2308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2269"/>
                </a:solidFill>
                <a:effectLst/>
                <a:uLnTx/>
                <a:uFillTx/>
                <a:latin typeface="Century Gothic" panose="020F0302020204030204"/>
                <a:ea typeface="+mn-ea"/>
                <a:cs typeface="+mn-cs"/>
              </a:rPr>
              <a:t>* </a:t>
            </a:r>
            <a:r>
              <a:rPr kumimoji="0" lang="en-US" sz="900" b="0" i="0" u="none" strike="noStrike" kern="1200" cap="none" spc="0" normalizeH="0" baseline="0" noProof="0">
                <a:ln>
                  <a:noFill/>
                </a:ln>
                <a:solidFill>
                  <a:srgbClr val="242269"/>
                </a:solidFill>
                <a:effectLst/>
                <a:uLnTx/>
                <a:uFillTx/>
                <a:latin typeface="Century Gothic"/>
                <a:ea typeface="+mn-ea"/>
                <a:cs typeface="+mn-cs"/>
              </a:rPr>
              <a:t>GHG: Green House Gas </a:t>
            </a:r>
            <a:endParaRPr kumimoji="0" lang="fr-FR" sz="900" b="0" i="0" u="none" strike="noStrike" kern="1200" cap="none" spc="0" normalizeH="0" baseline="0" noProof="0">
              <a:ln>
                <a:noFill/>
              </a:ln>
              <a:solidFill>
                <a:srgbClr val="242269"/>
              </a:solidFill>
              <a:effectLst/>
              <a:uLnTx/>
              <a:uFillTx/>
              <a:latin typeface="Century Gothic"/>
              <a:ea typeface="+mn-ea"/>
              <a:cs typeface="+mn-cs"/>
            </a:endParaRPr>
          </a:p>
        </p:txBody>
      </p:sp>
    </p:spTree>
    <p:extLst>
      <p:ext uri="{BB962C8B-B14F-4D97-AF65-F5344CB8AC3E}">
        <p14:creationId xmlns:p14="http://schemas.microsoft.com/office/powerpoint/2010/main" val="497797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026195-5C5B-950D-8CA5-CD11B4E96AFF}"/>
              </a:ext>
            </a:extLst>
          </p:cNvPr>
          <p:cNvSpPr>
            <a:spLocks noGrp="1"/>
          </p:cNvSpPr>
          <p:nvPr>
            <p:ph type="sldNum" sz="quarter" idx="12"/>
          </p:nvPr>
        </p:nvSpPr>
        <p:spPr/>
        <p:txBody>
          <a:bodyPr/>
          <a:lstStyle/>
          <a:p>
            <a:fld id="{151E75B2-1F5F-104D-81CC-0E99E60AEADE}" type="slidenum">
              <a:rPr lang="fr-FR" smtClean="0"/>
              <a:t>7</a:t>
            </a:fld>
            <a:endParaRPr lang="fr-FR"/>
          </a:p>
        </p:txBody>
      </p:sp>
      <p:sp>
        <p:nvSpPr>
          <p:cNvPr id="4" name="Title 3">
            <a:extLst>
              <a:ext uri="{FF2B5EF4-FFF2-40B4-BE49-F238E27FC236}">
                <a16:creationId xmlns:a16="http://schemas.microsoft.com/office/drawing/2014/main" id="{CB46C288-5F58-73ED-883F-48A3E046608D}"/>
              </a:ext>
            </a:extLst>
          </p:cNvPr>
          <p:cNvSpPr>
            <a:spLocks noGrp="1"/>
          </p:cNvSpPr>
          <p:nvPr>
            <p:ph type="title"/>
          </p:nvPr>
        </p:nvSpPr>
        <p:spPr>
          <a:xfrm>
            <a:off x="707230" y="153240"/>
            <a:ext cx="11237915" cy="790574"/>
          </a:xfrm>
        </p:spPr>
        <p:txBody>
          <a:bodyPr/>
          <a:lstStyle/>
          <a:p>
            <a:r>
              <a:rPr lang="en-US">
                <a:latin typeface="Century Gothic"/>
              </a:rPr>
              <a:t>Production and upstream value chains drive most of the environmental footprint</a:t>
            </a:r>
            <a:br>
              <a:rPr lang="en-US" dirty="0"/>
            </a:br>
            <a:endParaRPr lang="fr-FR"/>
          </a:p>
        </p:txBody>
      </p:sp>
      <p:sp>
        <p:nvSpPr>
          <p:cNvPr id="5" name="Content Placeholder 4">
            <a:extLst>
              <a:ext uri="{FF2B5EF4-FFF2-40B4-BE49-F238E27FC236}">
                <a16:creationId xmlns:a16="http://schemas.microsoft.com/office/drawing/2014/main" id="{B5F5DF65-FE19-F39E-0E2E-CD45E59100B5}"/>
              </a:ext>
            </a:extLst>
          </p:cNvPr>
          <p:cNvSpPr>
            <a:spLocks noGrp="1"/>
          </p:cNvSpPr>
          <p:nvPr>
            <p:ph idx="1"/>
          </p:nvPr>
        </p:nvSpPr>
        <p:spPr>
          <a:xfrm>
            <a:off x="7001435" y="1950423"/>
            <a:ext cx="4231240" cy="3740712"/>
          </a:xfrm>
        </p:spPr>
        <p:txBody>
          <a:bodyPr vert="horz" lIns="0" tIns="0" rIns="0" bIns="0" rtlCol="0" anchor="t">
            <a:noAutofit/>
          </a:bodyPr>
          <a:lstStyle/>
          <a:p>
            <a:pPr marL="215900" indent="-215900"/>
            <a:r>
              <a:rPr lang="en-US" b="1">
                <a:latin typeface="Century Gothic"/>
              </a:rPr>
              <a:t>Industrial activities</a:t>
            </a:r>
            <a:r>
              <a:rPr lang="en-US">
                <a:latin typeface="Century Gothic"/>
              </a:rPr>
              <a:t> represents </a:t>
            </a:r>
            <a:r>
              <a:rPr lang="en-US" sz="2400" b="1">
                <a:solidFill>
                  <a:schemeClr val="accent2"/>
                </a:solidFill>
                <a:latin typeface="Century Gothic"/>
              </a:rPr>
              <a:t>&gt;50%</a:t>
            </a:r>
            <a:r>
              <a:rPr lang="en-US">
                <a:latin typeface="Century Gothic"/>
              </a:rPr>
              <a:t> of carbon footprint</a:t>
            </a:r>
          </a:p>
          <a:p>
            <a:endParaRPr lang="en-US" dirty="0"/>
          </a:p>
          <a:p>
            <a:pPr marL="215900" indent="-215900"/>
            <a:r>
              <a:rPr lang="en-US" sz="2400" b="1" dirty="0">
                <a:latin typeface="Century Gothic"/>
              </a:rPr>
              <a:t> </a:t>
            </a:r>
            <a:r>
              <a:rPr lang="en-US" sz="2400" b="1" dirty="0">
                <a:solidFill>
                  <a:schemeClr val="accent2"/>
                </a:solidFill>
                <a:latin typeface="Century Gothic"/>
              </a:rPr>
              <a:t>~80%</a:t>
            </a:r>
            <a:r>
              <a:rPr lang="en-US" dirty="0">
                <a:latin typeface="Century Gothic"/>
              </a:rPr>
              <a:t> of carbon footprint are from </a:t>
            </a:r>
            <a:r>
              <a:rPr lang="en-US" b="1" dirty="0">
                <a:latin typeface="Century Gothic"/>
              </a:rPr>
              <a:t>upstream of value chain</a:t>
            </a:r>
            <a:r>
              <a:rPr lang="en-US" dirty="0">
                <a:latin typeface="Century Gothic"/>
              </a:rPr>
              <a:t> (purchased goods &amp; services), with less of operational control </a:t>
            </a:r>
          </a:p>
        </p:txBody>
      </p:sp>
      <p:pic>
        <p:nvPicPr>
          <p:cNvPr id="6" name="Picture 5">
            <a:extLst>
              <a:ext uri="{FF2B5EF4-FFF2-40B4-BE49-F238E27FC236}">
                <a16:creationId xmlns:a16="http://schemas.microsoft.com/office/drawing/2014/main" id="{470BED2B-F57E-966B-2C05-96E013E15AFB}"/>
              </a:ext>
            </a:extLst>
          </p:cNvPr>
          <p:cNvPicPr>
            <a:picLocks noChangeAspect="1"/>
          </p:cNvPicPr>
          <p:nvPr/>
        </p:nvPicPr>
        <p:blipFill>
          <a:blip r:embed="rId2"/>
          <a:stretch>
            <a:fillRect/>
          </a:stretch>
        </p:blipFill>
        <p:spPr>
          <a:xfrm>
            <a:off x="711200" y="990601"/>
            <a:ext cx="5691675" cy="5363308"/>
          </a:xfrm>
          <a:prstGeom prst="rect">
            <a:avLst/>
          </a:prstGeom>
        </p:spPr>
      </p:pic>
      <p:sp>
        <p:nvSpPr>
          <p:cNvPr id="10" name="Rectangle: Rounded Corners 9">
            <a:extLst>
              <a:ext uri="{FF2B5EF4-FFF2-40B4-BE49-F238E27FC236}">
                <a16:creationId xmlns:a16="http://schemas.microsoft.com/office/drawing/2014/main" id="{0083016C-50DC-DF64-7FD9-6E5C267EFE9B}"/>
              </a:ext>
            </a:extLst>
          </p:cNvPr>
          <p:cNvSpPr/>
          <p:nvPr/>
        </p:nvSpPr>
        <p:spPr>
          <a:xfrm>
            <a:off x="707230" y="990600"/>
            <a:ext cx="3153570" cy="975477"/>
          </a:xfrm>
          <a:prstGeom prst="roundRect">
            <a:avLst/>
          </a:prstGeom>
          <a:noFill/>
          <a:ln w="25400" cap="flat" cmpd="sng" algn="ctr">
            <a:solidFill>
              <a:srgbClr val="AE1022"/>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B609DC55-6F9A-EF8E-C034-0814F1F3C5D6}"/>
              </a:ext>
            </a:extLst>
          </p:cNvPr>
          <p:cNvSpPr/>
          <p:nvPr/>
        </p:nvSpPr>
        <p:spPr>
          <a:xfrm>
            <a:off x="2438400" y="2070067"/>
            <a:ext cx="1219200" cy="810411"/>
          </a:xfrm>
          <a:prstGeom prst="roundRect">
            <a:avLst/>
          </a:prstGeom>
          <a:noFill/>
          <a:ln w="25400" cap="flat" cmpd="sng" algn="ctr">
            <a:solidFill>
              <a:srgbClr val="AE1022"/>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F80C7B52-7B08-BD68-F48B-9C511B674F79}"/>
              </a:ext>
            </a:extLst>
          </p:cNvPr>
          <p:cNvSpPr/>
          <p:nvPr/>
        </p:nvSpPr>
        <p:spPr>
          <a:xfrm>
            <a:off x="3654004" y="2778877"/>
            <a:ext cx="1219200" cy="1117600"/>
          </a:xfrm>
          <a:prstGeom prst="roundRect">
            <a:avLst/>
          </a:prstGeom>
          <a:noFill/>
          <a:ln w="25400" cap="flat" cmpd="sng" algn="ctr">
            <a:solidFill>
              <a:srgbClr val="AE1022"/>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1826740-119D-B763-A24B-B4FE43260CE1}"/>
              </a:ext>
            </a:extLst>
          </p:cNvPr>
          <p:cNvSpPr txBox="1"/>
          <p:nvPr/>
        </p:nvSpPr>
        <p:spPr>
          <a:xfrm>
            <a:off x="829866" y="6426303"/>
            <a:ext cx="7823200" cy="230832"/>
          </a:xfrm>
          <a:prstGeom prst="rect">
            <a:avLst/>
          </a:prstGeom>
          <a:noFill/>
        </p:spPr>
        <p:txBody>
          <a:bodyPr wrap="square" rtlCol="0">
            <a:spAutoFit/>
          </a:bodyPr>
          <a:lstStyle/>
          <a:p>
            <a:pPr marL="51599" defTabSz="479988">
              <a:spcBef>
                <a:spcPct val="20000"/>
              </a:spcBef>
              <a:buClr>
                <a:srgbClr val="C00000"/>
              </a:buClr>
            </a:pPr>
            <a:r>
              <a:rPr lang="en-US" sz="900">
                <a:solidFill>
                  <a:prstClr val="black"/>
                </a:solidFill>
                <a:latin typeface="Century Gothic" panose="020B0502020202020204" pitchFamily="34" charset="0"/>
              </a:rPr>
              <a:t>* source: “</a:t>
            </a:r>
            <a:r>
              <a:rPr lang="en-US" sz="900" err="1">
                <a:solidFill>
                  <a:prstClr val="black"/>
                </a:solidFill>
                <a:latin typeface="Century Gothic" panose="020B0502020202020204" pitchFamily="34" charset="0"/>
              </a:rPr>
              <a:t>Decarbonising</a:t>
            </a:r>
            <a:r>
              <a:rPr lang="en-US" sz="900">
                <a:solidFill>
                  <a:prstClr val="black"/>
                </a:solidFill>
                <a:latin typeface="Century Gothic" panose="020B0502020202020204" pitchFamily="34" charset="0"/>
              </a:rPr>
              <a:t> the pharmaceutical industries” Report, The Shift Project, June 2025  </a:t>
            </a:r>
          </a:p>
        </p:txBody>
      </p:sp>
    </p:spTree>
    <p:extLst>
      <p:ext uri="{BB962C8B-B14F-4D97-AF65-F5344CB8AC3E}">
        <p14:creationId xmlns:p14="http://schemas.microsoft.com/office/powerpoint/2010/main" val="239158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BAD1686-7C8B-B694-A0A1-67B4FBD3DFB0}"/>
              </a:ext>
            </a:extLst>
          </p:cNvPr>
          <p:cNvSpPr>
            <a:spLocks noGrp="1"/>
          </p:cNvSpPr>
          <p:nvPr>
            <p:ph type="ftr" sz="quarter" idx="11"/>
          </p:nvPr>
        </p:nvSpPr>
        <p:spPr/>
        <p:txBody>
          <a:bodyPr wrap="square" lIns="45720" tIns="18288" rIns="45720" bIns="18288" anchor="t"/>
          <a:lstStyle/>
          <a:p>
            <a:r>
              <a:rPr lang="en-US" sz="900">
                <a:latin typeface="Century Gothic"/>
              </a:rPr>
              <a:t>* GMP: Good Manufacturing Practices</a:t>
            </a:r>
          </a:p>
        </p:txBody>
      </p:sp>
      <p:sp>
        <p:nvSpPr>
          <p:cNvPr id="3" name="Slide Number Placeholder 2">
            <a:extLst>
              <a:ext uri="{FF2B5EF4-FFF2-40B4-BE49-F238E27FC236}">
                <a16:creationId xmlns:a16="http://schemas.microsoft.com/office/drawing/2014/main" id="{6CFF38B9-9E8C-5D40-2660-D3B7091CBFC8}"/>
              </a:ext>
            </a:extLst>
          </p:cNvPr>
          <p:cNvSpPr>
            <a:spLocks noGrp="1"/>
          </p:cNvSpPr>
          <p:nvPr>
            <p:ph type="sldNum" sz="quarter" idx="12"/>
          </p:nvPr>
        </p:nvSpPr>
        <p:spPr/>
        <p:txBody>
          <a:bodyPr/>
          <a:lstStyle/>
          <a:p>
            <a:fld id="{151E75B2-1F5F-104D-81CC-0E99E60AEADE}" type="slidenum">
              <a:rPr lang="fr-FR" smtClean="0"/>
              <a:t>8</a:t>
            </a:fld>
            <a:endParaRPr lang="fr-FR"/>
          </a:p>
        </p:txBody>
      </p:sp>
      <p:sp>
        <p:nvSpPr>
          <p:cNvPr id="4" name="Title 3">
            <a:extLst>
              <a:ext uri="{FF2B5EF4-FFF2-40B4-BE49-F238E27FC236}">
                <a16:creationId xmlns:a16="http://schemas.microsoft.com/office/drawing/2014/main" id="{6E678D60-2E9B-9B49-E3C8-F105B9418D97}"/>
              </a:ext>
            </a:extLst>
          </p:cNvPr>
          <p:cNvSpPr>
            <a:spLocks noGrp="1"/>
          </p:cNvSpPr>
          <p:nvPr>
            <p:ph type="title"/>
          </p:nvPr>
        </p:nvSpPr>
        <p:spPr>
          <a:xfrm>
            <a:off x="622690" y="145155"/>
            <a:ext cx="11206147" cy="566928"/>
          </a:xfrm>
        </p:spPr>
        <p:txBody>
          <a:bodyPr wrap="square" lIns="45720" tIns="18288" rIns="45720" bIns="18288" anchor="t"/>
          <a:lstStyle/>
          <a:p>
            <a:r>
              <a:rPr lang="en-US" sz="2900" noProof="0" dirty="0">
                <a:solidFill>
                  <a:srgbClr val="002060"/>
                </a:solidFill>
                <a:latin typeface="Poppins"/>
              </a:rPr>
              <a:t>Reducing environmental impact</a:t>
            </a:r>
            <a:r>
              <a:rPr lang="en-US" sz="2900" b="1" noProof="0" dirty="0">
                <a:solidFill>
                  <a:srgbClr val="002060"/>
                </a:solidFill>
                <a:latin typeface="Poppins"/>
              </a:rPr>
              <a:t> </a:t>
            </a:r>
            <a:r>
              <a:rPr lang="en-US" sz="2900" noProof="0" dirty="0">
                <a:solidFill>
                  <a:srgbClr val="002060"/>
                </a:solidFill>
                <a:latin typeface="Poppins"/>
              </a:rPr>
              <a:t>in a challenging context </a:t>
            </a:r>
            <a:endParaRPr lang="en-US" sz="2900" noProof="0" dirty="0">
              <a:solidFill>
                <a:srgbClr val="002060"/>
              </a:solidFill>
              <a:latin typeface="Poppins"/>
              <a:cs typeface="Poppins"/>
            </a:endParaRPr>
          </a:p>
        </p:txBody>
      </p:sp>
      <p:cxnSp>
        <p:nvCxnSpPr>
          <p:cNvPr id="6" name="Connector 5"/>
          <p:cNvCxnSpPr/>
          <p:nvPr/>
        </p:nvCxnSpPr>
        <p:spPr>
          <a:xfrm>
            <a:off x="6231064" y="1860979"/>
            <a:ext cx="0" cy="3172968"/>
          </a:xfrm>
          <a:prstGeom prst="line">
            <a:avLst/>
          </a:prstGeom>
          <a:ln w="15240">
            <a:solidFill>
              <a:srgbClr val="D7DEEA"/>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117089" y="1932253"/>
            <a:ext cx="4418649" cy="529376"/>
          </a:xfrm>
          <a:prstGeom prst="rect">
            <a:avLst/>
          </a:prstGeom>
          <a:noFill/>
        </p:spPr>
        <p:txBody>
          <a:bodyPr wrap="square" lIns="45720" tIns="18288" rIns="45720" bIns="18288" anchor="t">
            <a:spAutoFit/>
          </a:bodyPr>
          <a:lstStyle/>
          <a:p>
            <a:pPr marL="285750" indent="-285750">
              <a:buFont typeface="Calibri"/>
              <a:buChar char="-"/>
            </a:pPr>
            <a:r>
              <a:rPr lang="en-US" sz="1600" dirty="0">
                <a:solidFill>
                  <a:srgbClr val="242269"/>
                </a:solidFill>
                <a:latin typeface="Century Gothic"/>
              </a:rPr>
              <a:t>GMP* requirements</a:t>
            </a:r>
            <a:endParaRPr lang="en-US" dirty="0">
              <a:ea typeface="Calibri" panose="020F0502020204030204"/>
              <a:cs typeface="Calibri" panose="020F0502020204030204"/>
            </a:endParaRPr>
          </a:p>
          <a:p>
            <a:pPr marL="285750" indent="-285750">
              <a:buFont typeface="Calibri"/>
              <a:buChar char="-"/>
            </a:pPr>
            <a:r>
              <a:rPr lang="en-US" sz="1600" dirty="0">
                <a:solidFill>
                  <a:srgbClr val="242269"/>
                </a:solidFill>
                <a:latin typeface="Century Gothic"/>
              </a:rPr>
              <a:t>Dependency on materials &amp; resources</a:t>
            </a:r>
            <a:endParaRPr lang="en-US" dirty="0">
              <a:ea typeface="Calibri" panose="020F0502020204030204"/>
              <a:cs typeface="Calibri" panose="020F0502020204030204"/>
            </a:endParaRPr>
          </a:p>
        </p:txBody>
      </p:sp>
      <p:sp>
        <p:nvSpPr>
          <p:cNvPr id="13" name="TextBox 12"/>
          <p:cNvSpPr txBox="1"/>
          <p:nvPr/>
        </p:nvSpPr>
        <p:spPr>
          <a:xfrm>
            <a:off x="6661595" y="1932252"/>
            <a:ext cx="4827935" cy="529376"/>
          </a:xfrm>
          <a:prstGeom prst="rect">
            <a:avLst/>
          </a:prstGeom>
          <a:noFill/>
        </p:spPr>
        <p:txBody>
          <a:bodyPr wrap="square" lIns="45720" tIns="18288" rIns="45720" bIns="18288" anchor="t">
            <a:spAutoFit/>
          </a:bodyPr>
          <a:lstStyle/>
          <a:p>
            <a:pPr marL="285750" indent="-285750">
              <a:buFont typeface="Calibri,Sans-Serif"/>
              <a:buChar char="-"/>
            </a:pPr>
            <a:r>
              <a:rPr lang="en-US" sz="1600">
                <a:solidFill>
                  <a:srgbClr val="242269"/>
                </a:solidFill>
                <a:latin typeface="Century Gothic"/>
              </a:rPr>
              <a:t>Medicine protection </a:t>
            </a:r>
            <a:endParaRPr lang="en-US">
              <a:solidFill>
                <a:srgbClr val="91C361"/>
              </a:solidFill>
              <a:latin typeface="Calibri" panose="020F0502020204030204"/>
              <a:ea typeface="Calibri"/>
              <a:cs typeface="Calibri"/>
            </a:endParaRPr>
          </a:p>
          <a:p>
            <a:pPr marL="285750" indent="-285750">
              <a:buFont typeface="Calibri,Sans-Serif"/>
              <a:buChar char="-"/>
            </a:pPr>
            <a:r>
              <a:rPr lang="en-US" sz="1600">
                <a:solidFill>
                  <a:srgbClr val="242269"/>
                </a:solidFill>
                <a:latin typeface="Century Gothic"/>
              </a:rPr>
              <a:t>Supply chain reliability &amp; access</a:t>
            </a:r>
            <a:endParaRPr lang="en-US">
              <a:ea typeface="Calibri"/>
              <a:cs typeface="Calibri"/>
            </a:endParaRPr>
          </a:p>
        </p:txBody>
      </p:sp>
      <p:sp>
        <p:nvSpPr>
          <p:cNvPr id="15" name="Rectangle 14"/>
          <p:cNvSpPr/>
          <p:nvPr/>
        </p:nvSpPr>
        <p:spPr>
          <a:xfrm>
            <a:off x="975170" y="3135343"/>
            <a:ext cx="91440" cy="310896"/>
          </a:xfrm>
          <a:prstGeom prst="rect">
            <a:avLst/>
          </a:prstGeom>
          <a:solidFill>
            <a:srgbClr val="2B2A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1185482" y="3098767"/>
            <a:ext cx="1051560" cy="310896"/>
          </a:xfrm>
          <a:prstGeom prst="rect">
            <a:avLst/>
          </a:prstGeom>
          <a:noFill/>
        </p:spPr>
        <p:txBody>
          <a:bodyPr wrap="square" lIns="45720" tIns="18288" rIns="45720" bIns="18288" anchor="t">
            <a:spAutoFit/>
          </a:bodyPr>
          <a:lstStyle/>
          <a:p>
            <a:r>
              <a:rPr sz="1700" b="1">
                <a:solidFill>
                  <a:srgbClr val="002060"/>
                </a:solidFill>
                <a:latin typeface="Century Gothic"/>
              </a:rPr>
              <a:t>Climate</a:t>
            </a:r>
          </a:p>
        </p:txBody>
      </p:sp>
      <p:sp>
        <p:nvSpPr>
          <p:cNvPr id="17" name="TextBox 16"/>
          <p:cNvSpPr txBox="1"/>
          <p:nvPr/>
        </p:nvSpPr>
        <p:spPr>
          <a:xfrm>
            <a:off x="2136648" y="3117817"/>
            <a:ext cx="3790950" cy="513987"/>
          </a:xfrm>
          <a:prstGeom prst="rect">
            <a:avLst/>
          </a:prstGeom>
          <a:noFill/>
        </p:spPr>
        <p:txBody>
          <a:bodyPr wrap="square" lIns="45720" tIns="18288" rIns="45720" bIns="18288" anchor="t">
            <a:spAutoFit/>
          </a:bodyPr>
          <a:lstStyle/>
          <a:p>
            <a:r>
              <a:rPr sz="1550" b="0" dirty="0">
                <a:solidFill>
                  <a:srgbClr val="000000"/>
                </a:solidFill>
                <a:latin typeface="Century Gothic"/>
              </a:rPr>
              <a:t>Energy-intensive chemistry and controlled environments</a:t>
            </a:r>
          </a:p>
        </p:txBody>
      </p:sp>
      <p:sp>
        <p:nvSpPr>
          <p:cNvPr id="18" name="Rectangle 17"/>
          <p:cNvSpPr/>
          <p:nvPr/>
        </p:nvSpPr>
        <p:spPr>
          <a:xfrm>
            <a:off x="975170" y="3866863"/>
            <a:ext cx="91440" cy="310896"/>
          </a:xfrm>
          <a:prstGeom prst="rect">
            <a:avLst/>
          </a:prstGeom>
          <a:solidFill>
            <a:srgbClr val="2B2A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1185482" y="3830287"/>
            <a:ext cx="1051560" cy="310896"/>
          </a:xfrm>
          <a:prstGeom prst="rect">
            <a:avLst/>
          </a:prstGeom>
          <a:noFill/>
        </p:spPr>
        <p:txBody>
          <a:bodyPr wrap="square" lIns="45720" tIns="18288" rIns="45720" bIns="18288" anchor="t">
            <a:spAutoFit/>
          </a:bodyPr>
          <a:lstStyle/>
          <a:p>
            <a:r>
              <a:rPr sz="1700" b="1">
                <a:solidFill>
                  <a:srgbClr val="002060"/>
                </a:solidFill>
                <a:latin typeface="Century Gothic"/>
              </a:rPr>
              <a:t>Water</a:t>
            </a:r>
          </a:p>
        </p:txBody>
      </p:sp>
      <p:sp>
        <p:nvSpPr>
          <p:cNvPr id="20" name="TextBox 19"/>
          <p:cNvSpPr txBox="1"/>
          <p:nvPr/>
        </p:nvSpPr>
        <p:spPr>
          <a:xfrm>
            <a:off x="2136648" y="3830287"/>
            <a:ext cx="3962400" cy="513987"/>
          </a:xfrm>
          <a:prstGeom prst="rect">
            <a:avLst/>
          </a:prstGeom>
          <a:noFill/>
        </p:spPr>
        <p:txBody>
          <a:bodyPr wrap="square" lIns="45720" tIns="18288" rIns="45720" bIns="18288" anchor="t">
            <a:spAutoFit/>
          </a:bodyPr>
          <a:lstStyle/>
          <a:p>
            <a:r>
              <a:rPr lang="en-US" sz="1550" dirty="0">
                <a:solidFill>
                  <a:srgbClr val="000000"/>
                </a:solidFill>
                <a:latin typeface="Century Gothic"/>
              </a:rPr>
              <a:t>Process needs, cleanness requirement,</a:t>
            </a:r>
            <a:r>
              <a:rPr sz="1550" b="0" dirty="0">
                <a:solidFill>
                  <a:srgbClr val="000000"/>
                </a:solidFill>
                <a:latin typeface="Century Gothic"/>
              </a:rPr>
              <a:t> treatment and residuals management</a:t>
            </a:r>
          </a:p>
        </p:txBody>
      </p:sp>
      <p:sp>
        <p:nvSpPr>
          <p:cNvPr id="21" name="Rectangle 20"/>
          <p:cNvSpPr/>
          <p:nvPr/>
        </p:nvSpPr>
        <p:spPr>
          <a:xfrm>
            <a:off x="975170" y="4598383"/>
            <a:ext cx="91440" cy="310896"/>
          </a:xfrm>
          <a:prstGeom prst="rect">
            <a:avLst/>
          </a:prstGeom>
          <a:solidFill>
            <a:srgbClr val="2B2A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1185482" y="4561807"/>
            <a:ext cx="1051560" cy="310896"/>
          </a:xfrm>
          <a:prstGeom prst="rect">
            <a:avLst/>
          </a:prstGeom>
          <a:noFill/>
        </p:spPr>
        <p:txBody>
          <a:bodyPr wrap="square" lIns="45720" tIns="18288" rIns="45720" bIns="18288" anchor="t">
            <a:spAutoFit/>
          </a:bodyPr>
          <a:lstStyle/>
          <a:p>
            <a:r>
              <a:rPr sz="1700" b="1">
                <a:solidFill>
                  <a:srgbClr val="002060"/>
                </a:solidFill>
                <a:latin typeface="Century Gothic"/>
              </a:rPr>
              <a:t>Waste</a:t>
            </a:r>
          </a:p>
        </p:txBody>
      </p:sp>
      <p:sp>
        <p:nvSpPr>
          <p:cNvPr id="23" name="TextBox 22"/>
          <p:cNvSpPr txBox="1"/>
          <p:nvPr/>
        </p:nvSpPr>
        <p:spPr>
          <a:xfrm>
            <a:off x="2136648" y="4580857"/>
            <a:ext cx="3867150" cy="275460"/>
          </a:xfrm>
          <a:prstGeom prst="rect">
            <a:avLst/>
          </a:prstGeom>
          <a:noFill/>
        </p:spPr>
        <p:txBody>
          <a:bodyPr wrap="square" lIns="45720" tIns="18288" rIns="45720" bIns="18288" anchor="t">
            <a:spAutoFit/>
          </a:bodyPr>
          <a:lstStyle/>
          <a:p>
            <a:r>
              <a:rPr sz="1550" b="0" dirty="0">
                <a:solidFill>
                  <a:srgbClr val="000000"/>
                </a:solidFill>
                <a:latin typeface="Century Gothic"/>
              </a:rPr>
              <a:t>Regulated medical </a:t>
            </a:r>
            <a:r>
              <a:rPr lang="en-US" sz="1550" dirty="0">
                <a:solidFill>
                  <a:srgbClr val="000000"/>
                </a:solidFill>
                <a:latin typeface="Century Gothic"/>
              </a:rPr>
              <a:t>&amp; hazardous waste</a:t>
            </a:r>
            <a:r>
              <a:rPr lang="en-US" sz="1550" b="0" dirty="0">
                <a:solidFill>
                  <a:srgbClr val="000000"/>
                </a:solidFill>
                <a:latin typeface="Century Gothic"/>
              </a:rPr>
              <a:t> </a:t>
            </a:r>
            <a:endParaRPr sz="1550" b="0" dirty="0">
              <a:solidFill>
                <a:srgbClr val="000000"/>
              </a:solidFill>
              <a:latin typeface="Century Gothic"/>
            </a:endParaRPr>
          </a:p>
        </p:txBody>
      </p:sp>
      <p:sp>
        <p:nvSpPr>
          <p:cNvPr id="24" name="Rectangle 23"/>
          <p:cNvSpPr/>
          <p:nvPr/>
        </p:nvSpPr>
        <p:spPr>
          <a:xfrm>
            <a:off x="6527482" y="4292440"/>
            <a:ext cx="91440" cy="31089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TextBox 24"/>
          <p:cNvSpPr txBox="1"/>
          <p:nvPr/>
        </p:nvSpPr>
        <p:spPr>
          <a:xfrm>
            <a:off x="6747319" y="4184427"/>
            <a:ext cx="1783080" cy="560153"/>
          </a:xfrm>
          <a:prstGeom prst="rect">
            <a:avLst/>
          </a:prstGeom>
          <a:noFill/>
        </p:spPr>
        <p:txBody>
          <a:bodyPr wrap="square" lIns="45720" tIns="18288" rIns="45720" bIns="18288" anchor="t">
            <a:spAutoFit/>
          </a:bodyPr>
          <a:lstStyle/>
          <a:p>
            <a:r>
              <a:rPr lang="en-US" sz="1700" b="1">
                <a:solidFill>
                  <a:srgbClr val="002060"/>
                </a:solidFill>
                <a:latin typeface="Century Gothic"/>
              </a:rPr>
              <a:t>Low carbon transport</a:t>
            </a:r>
            <a:endParaRPr sz="1700" b="1">
              <a:solidFill>
                <a:srgbClr val="002060"/>
              </a:solidFill>
              <a:latin typeface="Century Gothic"/>
            </a:endParaRPr>
          </a:p>
        </p:txBody>
      </p:sp>
      <p:sp>
        <p:nvSpPr>
          <p:cNvPr id="27" name="TextBox 26"/>
          <p:cNvSpPr txBox="1"/>
          <p:nvPr/>
        </p:nvSpPr>
        <p:spPr>
          <a:xfrm>
            <a:off x="8411052" y="4232051"/>
            <a:ext cx="2978468" cy="513987"/>
          </a:xfrm>
          <a:prstGeom prst="rect">
            <a:avLst/>
          </a:prstGeom>
          <a:noFill/>
        </p:spPr>
        <p:txBody>
          <a:bodyPr wrap="square" lIns="45720" tIns="18288" rIns="45720" bIns="18288" anchor="t">
            <a:spAutoFit/>
          </a:bodyPr>
          <a:lstStyle/>
          <a:p>
            <a:r>
              <a:rPr lang="en-US" sz="1550">
                <a:solidFill>
                  <a:srgbClr val="000000"/>
                </a:solidFill>
                <a:latin typeface="Century Gothic"/>
              </a:rPr>
              <a:t>Urgency management </a:t>
            </a:r>
            <a:endParaRPr lang="en-US" dirty="0" err="1">
              <a:solidFill>
                <a:srgbClr val="91C361"/>
              </a:solidFill>
              <a:latin typeface="Calibri" panose="020F0502020204030204"/>
              <a:ea typeface="Calibri" panose="020F0502020204030204"/>
              <a:cs typeface="Calibri" panose="020F0502020204030204"/>
            </a:endParaRPr>
          </a:p>
          <a:p>
            <a:r>
              <a:rPr lang="en-US" sz="1550">
                <a:solidFill>
                  <a:srgbClr val="000000"/>
                </a:solidFill>
                <a:latin typeface="Century Gothic"/>
              </a:rPr>
              <a:t>Shelf-life management</a:t>
            </a:r>
            <a:endParaRPr lang="en-US">
              <a:ea typeface="Calibri"/>
              <a:cs typeface="Calibri"/>
            </a:endParaRPr>
          </a:p>
        </p:txBody>
      </p:sp>
      <p:sp>
        <p:nvSpPr>
          <p:cNvPr id="28" name="Rectangle 27"/>
          <p:cNvSpPr/>
          <p:nvPr/>
        </p:nvSpPr>
        <p:spPr>
          <a:xfrm>
            <a:off x="6489382" y="3148678"/>
            <a:ext cx="91440" cy="31089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TextBox 28"/>
          <p:cNvSpPr txBox="1"/>
          <p:nvPr/>
        </p:nvSpPr>
        <p:spPr>
          <a:xfrm>
            <a:off x="6728269" y="3045427"/>
            <a:ext cx="1783080" cy="560153"/>
          </a:xfrm>
          <a:prstGeom prst="rect">
            <a:avLst/>
          </a:prstGeom>
          <a:noFill/>
        </p:spPr>
        <p:txBody>
          <a:bodyPr wrap="square" lIns="45720" tIns="18288" rIns="45720" bIns="18288" anchor="t">
            <a:spAutoFit/>
          </a:bodyPr>
          <a:lstStyle/>
          <a:p>
            <a:r>
              <a:rPr lang="en-US" sz="1700" b="1">
                <a:solidFill>
                  <a:srgbClr val="002060"/>
                </a:solidFill>
                <a:latin typeface="Century Gothic"/>
              </a:rPr>
              <a:t>Packaging design</a:t>
            </a:r>
            <a:endParaRPr sz="1700" b="1">
              <a:solidFill>
                <a:srgbClr val="002060"/>
              </a:solidFill>
              <a:latin typeface="Century Gothic"/>
            </a:endParaRPr>
          </a:p>
        </p:txBody>
      </p:sp>
      <p:sp>
        <p:nvSpPr>
          <p:cNvPr id="31" name="TextBox 30"/>
          <p:cNvSpPr txBox="1"/>
          <p:nvPr/>
        </p:nvSpPr>
        <p:spPr>
          <a:xfrm>
            <a:off x="8413433" y="3033521"/>
            <a:ext cx="3509486" cy="752514"/>
          </a:xfrm>
          <a:prstGeom prst="rect">
            <a:avLst/>
          </a:prstGeom>
          <a:noFill/>
        </p:spPr>
        <p:txBody>
          <a:bodyPr wrap="square" lIns="45720" tIns="18288" rIns="45720" bIns="18288" anchor="t">
            <a:spAutoFit/>
          </a:bodyPr>
          <a:lstStyle/>
          <a:p>
            <a:r>
              <a:rPr lang="en-US" sz="1550" dirty="0">
                <a:solidFill>
                  <a:srgbClr val="000000"/>
                </a:solidFill>
                <a:latin typeface="Century Gothic"/>
              </a:rPr>
              <a:t>Variable regulatory context vs. packaging standardization,</a:t>
            </a:r>
            <a:endParaRPr lang="en-US" dirty="0"/>
          </a:p>
          <a:p>
            <a:r>
              <a:rPr lang="en-US" sz="1550" dirty="0">
                <a:solidFill>
                  <a:srgbClr val="000000"/>
                </a:solidFill>
                <a:latin typeface="Century Gothic"/>
              </a:rPr>
              <a:t>Patient experience &amp; needs</a:t>
            </a:r>
            <a:endParaRPr lang="en-US" dirty="0"/>
          </a:p>
        </p:txBody>
      </p:sp>
      <p:cxnSp>
        <p:nvCxnSpPr>
          <p:cNvPr id="32" name="Connector 31"/>
          <p:cNvCxnSpPr/>
          <p:nvPr/>
        </p:nvCxnSpPr>
        <p:spPr>
          <a:xfrm>
            <a:off x="932688" y="5093266"/>
            <a:ext cx="10268712" cy="0"/>
          </a:xfrm>
          <a:prstGeom prst="line">
            <a:avLst/>
          </a:prstGeom>
          <a:ln w="16510">
            <a:solidFill>
              <a:srgbClr val="D7DEEA"/>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11065" y="5443628"/>
            <a:ext cx="11424252" cy="344710"/>
          </a:xfrm>
          <a:prstGeom prst="rect">
            <a:avLst/>
          </a:prstGeom>
          <a:noFill/>
        </p:spPr>
        <p:txBody>
          <a:bodyPr wrap="square" lIns="45720" tIns="18288" rIns="45720" bIns="18288" anchor="t">
            <a:spAutoFit/>
          </a:bodyPr>
          <a:lstStyle/>
          <a:p>
            <a:pPr algn="ctr"/>
            <a:r>
              <a:rPr lang="en-US" sz="2000" b="1" dirty="0">
                <a:solidFill>
                  <a:schemeClr val="accent2"/>
                </a:solidFill>
                <a:latin typeface="Poppins"/>
              </a:rPr>
              <a:t>Environmental actions cannot compromise</a:t>
            </a:r>
            <a:r>
              <a:rPr sz="2000" b="1" dirty="0">
                <a:solidFill>
                  <a:schemeClr val="accent2"/>
                </a:solidFill>
                <a:latin typeface="Poppins"/>
              </a:rPr>
              <a:t> quality, availability and patient </a:t>
            </a:r>
            <a:r>
              <a:rPr lang="en-US" sz="2000" b="1" dirty="0">
                <a:solidFill>
                  <a:schemeClr val="accent2"/>
                </a:solidFill>
                <a:latin typeface="Poppins"/>
              </a:rPr>
              <a:t>needs</a:t>
            </a:r>
            <a:r>
              <a:rPr sz="2000" b="1" dirty="0">
                <a:solidFill>
                  <a:schemeClr val="accent2"/>
                </a:solidFill>
                <a:latin typeface="Poppins"/>
              </a:rPr>
              <a:t>.</a:t>
            </a:r>
            <a:endParaRPr lang="en-US" sz="2000" b="1" dirty="0">
              <a:solidFill>
                <a:schemeClr val="accent2"/>
              </a:solidFill>
              <a:latin typeface="Poppins"/>
              <a:cs typeface="Poppins"/>
            </a:endParaRPr>
          </a:p>
        </p:txBody>
      </p:sp>
      <p:sp>
        <p:nvSpPr>
          <p:cNvPr id="38" name="Rectangle: Rounded Corners 37">
            <a:extLst>
              <a:ext uri="{FF2B5EF4-FFF2-40B4-BE49-F238E27FC236}">
                <a16:creationId xmlns:a16="http://schemas.microsoft.com/office/drawing/2014/main" id="{ED407CDC-60BF-514B-4A98-2EFB6EF0E1C8}"/>
              </a:ext>
            </a:extLst>
          </p:cNvPr>
          <p:cNvSpPr/>
          <p:nvPr/>
        </p:nvSpPr>
        <p:spPr>
          <a:xfrm>
            <a:off x="828675" y="876299"/>
            <a:ext cx="5014912" cy="581025"/>
          </a:xfrm>
          <a:prstGeom prst="roundRect">
            <a:avLst/>
          </a:prstGeom>
          <a:solidFill>
            <a:schemeClr val="accent6"/>
          </a:solidFill>
          <a:ln w="10160">
            <a:noFill/>
          </a:ln>
        </p:spPr>
        <p:style>
          <a:lnRef idx="1">
            <a:schemeClr val="accent1"/>
          </a:lnRef>
          <a:fillRef idx="3">
            <a:schemeClr val="accent1"/>
          </a:fillRef>
          <a:effectRef idx="2">
            <a:schemeClr val="accent1"/>
          </a:effectRef>
          <a:fontRef idx="minor">
            <a:schemeClr val="lt1"/>
          </a:fontRef>
        </p:style>
        <p:txBody>
          <a:bodyPr wrap="square" lIns="73152" tIns="36576" rIns="73152" bIns="36576" rtlCol="0" anchor="ctr"/>
          <a:lstStyle/>
          <a:p>
            <a:pPr algn="ctr" defTabSz="609585">
              <a:lnSpc>
                <a:spcPct val="105000"/>
              </a:lnSpc>
              <a:defRPr/>
            </a:pPr>
            <a:r>
              <a:rPr lang="en-US" sz="1850" b="1">
                <a:solidFill>
                  <a:schemeClr val="accent1"/>
                </a:solidFill>
                <a:latin typeface="Poppins"/>
              </a:rPr>
              <a:t>API &amp; Pharmaceutical manufacturing​</a:t>
            </a:r>
            <a:endParaRPr lang="en-US" sz="1867" b="1" dirty="0" err="1">
              <a:solidFill>
                <a:schemeClr val="accent1"/>
              </a:solidFill>
              <a:latin typeface="Poppins"/>
              <a:cs typeface="Poppins"/>
            </a:endParaRPr>
          </a:p>
        </p:txBody>
      </p:sp>
      <p:sp>
        <p:nvSpPr>
          <p:cNvPr id="39" name="Rectangle: Rounded Corners 38">
            <a:extLst>
              <a:ext uri="{FF2B5EF4-FFF2-40B4-BE49-F238E27FC236}">
                <a16:creationId xmlns:a16="http://schemas.microsoft.com/office/drawing/2014/main" id="{F27B96BD-72A7-143D-83DE-BCC069B1F2E2}"/>
              </a:ext>
            </a:extLst>
          </p:cNvPr>
          <p:cNvSpPr/>
          <p:nvPr/>
        </p:nvSpPr>
        <p:spPr>
          <a:xfrm>
            <a:off x="6519862" y="876299"/>
            <a:ext cx="4843461" cy="581025"/>
          </a:xfrm>
          <a:prstGeom prst="roundRect">
            <a:avLst/>
          </a:prstGeom>
          <a:solidFill>
            <a:schemeClr val="tx2">
              <a:lumMod val="20000"/>
              <a:lumOff val="80000"/>
            </a:schemeClr>
          </a:solidFill>
          <a:ln w="10160">
            <a:solidFill>
              <a:srgbClr val="FFFFFF"/>
            </a:solidFill>
          </a:ln>
        </p:spPr>
        <p:style>
          <a:lnRef idx="1">
            <a:schemeClr val="accent1"/>
          </a:lnRef>
          <a:fillRef idx="3">
            <a:schemeClr val="accent1"/>
          </a:fillRef>
          <a:effectRef idx="2">
            <a:schemeClr val="accent1"/>
          </a:effectRef>
          <a:fontRef idx="minor">
            <a:schemeClr val="lt1"/>
          </a:fontRef>
        </p:style>
        <p:txBody>
          <a:bodyPr wrap="square" lIns="73152" tIns="36576" rIns="73152" bIns="36576" rtlCol="0" anchor="ctr"/>
          <a:lstStyle/>
          <a:p>
            <a:pPr algn="ctr" defTabSz="609585">
              <a:defRPr/>
            </a:pPr>
            <a:r>
              <a:rPr lang="en-US" sz="1700" b="1">
                <a:solidFill>
                  <a:schemeClr val="accent1"/>
                </a:solidFill>
                <a:latin typeface="Poppins"/>
              </a:rPr>
              <a:t>Packaging &amp; Transport</a:t>
            </a:r>
            <a:endParaRPr lang="en-US" sz="1700">
              <a:solidFill>
                <a:schemeClr val="accent1"/>
              </a:solidFill>
              <a:latin typeface="Poppins"/>
              <a:cs typeface="Poppins"/>
            </a:endParaRPr>
          </a:p>
        </p:txBody>
      </p:sp>
      <p:sp>
        <p:nvSpPr>
          <p:cNvPr id="5" name="TextBox 4">
            <a:extLst>
              <a:ext uri="{FF2B5EF4-FFF2-40B4-BE49-F238E27FC236}">
                <a16:creationId xmlns:a16="http://schemas.microsoft.com/office/drawing/2014/main" id="{0DD424A7-0C3B-0FC9-1737-23F4C2D2018A}"/>
              </a:ext>
            </a:extLst>
          </p:cNvPr>
          <p:cNvSpPr txBox="1"/>
          <p:nvPr/>
        </p:nvSpPr>
        <p:spPr>
          <a:xfrm>
            <a:off x="573538" y="1549186"/>
            <a:ext cx="1280083"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b="1">
                <a:solidFill>
                  <a:schemeClr val="accent2"/>
                </a:solidFill>
                <a:latin typeface="Century Gothic"/>
                <a:cs typeface="Poppins"/>
              </a:rPr>
              <a:t>Constraints</a:t>
            </a:r>
            <a:endParaRPr lang="en-US" sz="2000"/>
          </a:p>
        </p:txBody>
      </p:sp>
      <p:sp>
        <p:nvSpPr>
          <p:cNvPr id="34" name="TextBox 33">
            <a:extLst>
              <a:ext uri="{FF2B5EF4-FFF2-40B4-BE49-F238E27FC236}">
                <a16:creationId xmlns:a16="http://schemas.microsoft.com/office/drawing/2014/main" id="{89907D05-20FE-A474-5DF0-6DF763BBF3EE}"/>
              </a:ext>
            </a:extLst>
          </p:cNvPr>
          <p:cNvSpPr txBox="1"/>
          <p:nvPr/>
        </p:nvSpPr>
        <p:spPr>
          <a:xfrm>
            <a:off x="573537" y="2753786"/>
            <a:ext cx="2923145"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buSzPct val="90000"/>
            </a:pPr>
            <a:r>
              <a:rPr lang="en-US" b="1">
                <a:solidFill>
                  <a:schemeClr val="accent2"/>
                </a:solidFill>
                <a:latin typeface="Century Gothic"/>
                <a:cs typeface="Poppins"/>
              </a:rPr>
              <a:t>Operational Challen</a:t>
            </a:r>
            <a:r>
              <a:rPr lang="en-US" b="1" dirty="0">
                <a:solidFill>
                  <a:schemeClr val="accent2"/>
                </a:solidFill>
                <a:latin typeface="Century Gothic"/>
                <a:cs typeface="Poppins"/>
              </a:rPr>
              <a:t>ges</a:t>
            </a:r>
            <a:endParaRPr lang="en-US" i="0" u="none" strike="noStrike" kern="1200" cap="none" spc="0" normalizeH="0" baseline="0" noProof="0" dirty="0">
              <a:ln>
                <a:noFill/>
              </a:ln>
              <a:solidFill>
                <a:schemeClr val="accent2"/>
              </a:solidFill>
              <a:effectLst/>
              <a:uLnTx/>
              <a:uFillTx/>
              <a:latin typeface="Century Gothic" panose="020B0502020202020204" pitchFamily="34" charset="0"/>
              <a:cs typeface="Poppins" pitchFamily="2" charset="77"/>
            </a:endParaRPr>
          </a:p>
        </p:txBody>
      </p:sp>
      <p:sp>
        <p:nvSpPr>
          <p:cNvPr id="35" name="Rectangle 34">
            <a:extLst>
              <a:ext uri="{FF2B5EF4-FFF2-40B4-BE49-F238E27FC236}">
                <a16:creationId xmlns:a16="http://schemas.microsoft.com/office/drawing/2014/main" id="{CDD7B69D-72BD-86A8-06F7-F95D002862E4}"/>
              </a:ext>
            </a:extLst>
          </p:cNvPr>
          <p:cNvSpPr/>
          <p:nvPr/>
        </p:nvSpPr>
        <p:spPr>
          <a:xfrm>
            <a:off x="975170" y="2039969"/>
            <a:ext cx="91440" cy="310896"/>
          </a:xfrm>
          <a:prstGeom prst="rect">
            <a:avLst/>
          </a:prstGeom>
          <a:solidFill>
            <a:srgbClr val="2B2A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Rectangle 35">
            <a:extLst>
              <a:ext uri="{FF2B5EF4-FFF2-40B4-BE49-F238E27FC236}">
                <a16:creationId xmlns:a16="http://schemas.microsoft.com/office/drawing/2014/main" id="{72DC7360-B9A4-1975-6B92-FA30DAAC32E8}"/>
              </a:ext>
            </a:extLst>
          </p:cNvPr>
          <p:cNvSpPr/>
          <p:nvPr/>
        </p:nvSpPr>
        <p:spPr>
          <a:xfrm>
            <a:off x="6517957" y="2039778"/>
            <a:ext cx="91440" cy="31089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501302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D04D0-4F61-7D58-12A7-E2590A4DB4D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16E8410-E74D-152E-B6A6-EC2FC6398717}"/>
              </a:ext>
            </a:extLst>
          </p:cNvPr>
          <p:cNvSpPr>
            <a:spLocks noGrp="1"/>
          </p:cNvSpPr>
          <p:nvPr>
            <p:ph type="ftr" sz="quarter" idx="11"/>
          </p:nvPr>
        </p:nvSpPr>
        <p:spPr>
          <a:xfrm>
            <a:off x="1030800" y="6077563"/>
            <a:ext cx="9410053" cy="584684"/>
          </a:xfrm>
        </p:spPr>
        <p:txBody>
          <a:bodyPr/>
          <a:lstStyle/>
          <a:p>
            <a:r>
              <a:rPr lang="fr-FR" dirty="0">
                <a:latin typeface="Century Gothic"/>
              </a:rPr>
              <a:t>* </a:t>
            </a:r>
            <a:r>
              <a:rPr lang="fr-FR">
                <a:solidFill>
                  <a:srgbClr val="242269"/>
                </a:solidFill>
                <a:latin typeface="Century Gothic"/>
                <a:cs typeface="Poppins"/>
              </a:rPr>
              <a:t>Single pill combinations (SPCs) are medications that combine several treatments into a single pill, which makes it easier for patients to </a:t>
            </a:r>
            <a:r>
              <a:rPr lang="fr-FR" dirty="0">
                <a:solidFill>
                  <a:srgbClr val="242269"/>
                </a:solidFill>
                <a:latin typeface="Century Gothic"/>
                <a:cs typeface="Poppins"/>
              </a:rPr>
              <a:t>take.</a:t>
            </a:r>
            <a:endParaRPr lang="en-US" dirty="0">
              <a:solidFill>
                <a:srgbClr val="242269"/>
              </a:solidFill>
            </a:endParaRPr>
          </a:p>
        </p:txBody>
      </p:sp>
      <p:sp>
        <p:nvSpPr>
          <p:cNvPr id="3" name="Slide Number Placeholder 2">
            <a:extLst>
              <a:ext uri="{FF2B5EF4-FFF2-40B4-BE49-F238E27FC236}">
                <a16:creationId xmlns:a16="http://schemas.microsoft.com/office/drawing/2014/main" id="{354EEBF8-B08E-BEA8-34FE-18368418E273}"/>
              </a:ext>
            </a:extLst>
          </p:cNvPr>
          <p:cNvSpPr>
            <a:spLocks noGrp="1"/>
          </p:cNvSpPr>
          <p:nvPr>
            <p:ph type="sldNum" sz="quarter" idx="12"/>
          </p:nvPr>
        </p:nvSpPr>
        <p:spPr/>
        <p:txBody>
          <a:bodyPr/>
          <a:lstStyle/>
          <a:p>
            <a:fld id="{151E75B2-1F5F-104D-81CC-0E99E60AEADE}" type="slidenum">
              <a:rPr lang="fr-FR" smtClean="0"/>
              <a:t>9</a:t>
            </a:fld>
            <a:endParaRPr lang="fr-FR"/>
          </a:p>
        </p:txBody>
      </p:sp>
      <p:sp>
        <p:nvSpPr>
          <p:cNvPr id="4" name="Title 3">
            <a:extLst>
              <a:ext uri="{FF2B5EF4-FFF2-40B4-BE49-F238E27FC236}">
                <a16:creationId xmlns:a16="http://schemas.microsoft.com/office/drawing/2014/main" id="{B6246091-9EE4-D6BA-33BF-8A10AD34C637}"/>
              </a:ext>
            </a:extLst>
          </p:cNvPr>
          <p:cNvSpPr>
            <a:spLocks noGrp="1"/>
          </p:cNvSpPr>
          <p:nvPr>
            <p:ph type="title"/>
          </p:nvPr>
        </p:nvSpPr>
        <p:spPr>
          <a:xfrm>
            <a:off x="623888" y="240380"/>
            <a:ext cx="10333039" cy="778668"/>
          </a:xfrm>
        </p:spPr>
        <p:txBody>
          <a:bodyPr/>
          <a:lstStyle/>
          <a:p>
            <a:r>
              <a:rPr lang="en-US" sz="2800" noProof="0">
                <a:solidFill>
                  <a:srgbClr val="002060"/>
                </a:solidFill>
              </a:rPr>
              <a:t>Actions and continuous improvement </a:t>
            </a:r>
            <a:endParaRPr lang="en-US" sz="2800" noProof="0">
              <a:solidFill>
                <a:srgbClr val="002060"/>
              </a:solidFill>
              <a:ea typeface="Calibri"/>
            </a:endParaRPr>
          </a:p>
        </p:txBody>
      </p:sp>
      <p:pic>
        <p:nvPicPr>
          <p:cNvPr id="5" name="Picture 4" descr="Image de superposition">
            <a:extLst>
              <a:ext uri="{FF2B5EF4-FFF2-40B4-BE49-F238E27FC236}">
                <a16:creationId xmlns:a16="http://schemas.microsoft.com/office/drawing/2014/main" id="{891F67A7-062E-FCD4-BF95-5EDE8BF4D5B0}"/>
              </a:ext>
            </a:extLst>
          </p:cNvPr>
          <p:cNvPicPr>
            <a:picLocks noChangeAspect="1"/>
          </p:cNvPicPr>
          <p:nvPr/>
        </p:nvPicPr>
        <p:blipFill>
          <a:blip r:embed="rId2"/>
          <a:stretch>
            <a:fillRect/>
          </a:stretch>
        </p:blipFill>
        <p:spPr>
          <a:xfrm flipH="1">
            <a:off x="969169" y="910586"/>
            <a:ext cx="2769710" cy="1557962"/>
          </a:xfrm>
          <a:prstGeom prst="rect">
            <a:avLst/>
          </a:prstGeom>
        </p:spPr>
      </p:pic>
      <p:sp>
        <p:nvSpPr>
          <p:cNvPr id="13" name="TextBox 12">
            <a:extLst>
              <a:ext uri="{FF2B5EF4-FFF2-40B4-BE49-F238E27FC236}">
                <a16:creationId xmlns:a16="http://schemas.microsoft.com/office/drawing/2014/main" id="{263A3607-C169-6F0C-591E-537BE90F7090}"/>
              </a:ext>
            </a:extLst>
          </p:cNvPr>
          <p:cNvSpPr txBox="1"/>
          <p:nvPr/>
        </p:nvSpPr>
        <p:spPr>
          <a:xfrm>
            <a:off x="3938610" y="1417048"/>
            <a:ext cx="6762244" cy="861774"/>
          </a:xfrm>
          <a:prstGeom prst="rect">
            <a:avLst/>
          </a:prstGeom>
          <a:noFill/>
        </p:spPr>
        <p:txBody>
          <a:bodyPr wrap="square" lIns="91440" tIns="45720" rIns="91440" bIns="45720" anchor="t">
            <a:spAutoFit/>
          </a:bodyPr>
          <a:lstStyle/>
          <a:p>
            <a:pPr algn="just"/>
            <a:r>
              <a:rPr lang="en-US" sz="1400" dirty="0">
                <a:solidFill>
                  <a:schemeClr val="accent1"/>
                </a:solidFill>
                <a:latin typeface="Century Gothic"/>
              </a:rPr>
              <a:t>In Toledo, an area of Spain facing high water stress, Servier implemented an evaporator-concentrator that </a:t>
            </a:r>
            <a:r>
              <a:rPr lang="en-US" sz="1400" b="1" dirty="0">
                <a:solidFill>
                  <a:schemeClr val="accent2"/>
                </a:solidFill>
                <a:latin typeface="Century Gothic"/>
              </a:rPr>
              <a:t>reuses up to </a:t>
            </a:r>
            <a:r>
              <a:rPr lang="en-US" b="1" dirty="0">
                <a:solidFill>
                  <a:srgbClr val="F55B41"/>
                </a:solidFill>
                <a:latin typeface="Century Gothic" panose="020F0302020204030204"/>
              </a:rPr>
              <a:t>6,000 </a:t>
            </a:r>
            <a:r>
              <a:rPr lang="en-US" sz="1400" b="1" dirty="0">
                <a:solidFill>
                  <a:schemeClr val="accent2"/>
                </a:solidFill>
                <a:latin typeface="Century Gothic"/>
              </a:rPr>
              <a:t>liters of water daily </a:t>
            </a:r>
            <a:r>
              <a:rPr lang="en-US" sz="1400" dirty="0">
                <a:solidFill>
                  <a:schemeClr val="accent1"/>
                </a:solidFill>
                <a:latin typeface="Century Gothic"/>
              </a:rPr>
              <a:t>and </a:t>
            </a:r>
            <a:r>
              <a:rPr lang="en-US" sz="1400" b="1" dirty="0">
                <a:solidFill>
                  <a:schemeClr val="accent2"/>
                </a:solidFill>
                <a:latin typeface="Century Gothic"/>
              </a:rPr>
              <a:t>recovers </a:t>
            </a:r>
            <a:r>
              <a:rPr lang="en-US" b="1" dirty="0">
                <a:solidFill>
                  <a:srgbClr val="F55B41"/>
                </a:solidFill>
                <a:latin typeface="Century Gothic" panose="020F0302020204030204"/>
              </a:rPr>
              <a:t>65% </a:t>
            </a:r>
            <a:r>
              <a:rPr lang="en-US" sz="1400" b="1" dirty="0">
                <a:solidFill>
                  <a:schemeClr val="accent2"/>
                </a:solidFill>
                <a:latin typeface="Century Gothic"/>
              </a:rPr>
              <a:t>of the ethanol used</a:t>
            </a:r>
            <a:endParaRPr lang="en-US" sz="1400" dirty="0">
              <a:solidFill>
                <a:schemeClr val="accent2"/>
              </a:solidFill>
              <a:latin typeface="Century Gothic"/>
            </a:endParaRPr>
          </a:p>
        </p:txBody>
      </p:sp>
      <p:sp>
        <p:nvSpPr>
          <p:cNvPr id="14" name="Oval 13">
            <a:extLst>
              <a:ext uri="{FF2B5EF4-FFF2-40B4-BE49-F238E27FC236}">
                <a16:creationId xmlns:a16="http://schemas.microsoft.com/office/drawing/2014/main" id="{D9CC03CC-B734-DEC9-5ABE-8CF654EA7D57}"/>
              </a:ext>
            </a:extLst>
          </p:cNvPr>
          <p:cNvSpPr/>
          <p:nvPr/>
        </p:nvSpPr>
        <p:spPr>
          <a:xfrm>
            <a:off x="3853237" y="921371"/>
            <a:ext cx="387476" cy="387476"/>
          </a:xfrm>
          <a:prstGeom prst="ellipse">
            <a:avLst/>
          </a:prstGeom>
          <a:solidFill>
            <a:schemeClr val="tx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marL="0" marR="0" lvl="0" indent="0" algn="l" defTabSz="914400" rtl="0" eaLnBrk="1" fontAlgn="auto" latinLnBrk="0" hangingPunct="1">
              <a:lnSpc>
                <a:spcPts val="2200"/>
              </a:lnSpc>
              <a:spcBef>
                <a:spcPts val="0"/>
              </a:spcBef>
              <a:spcAft>
                <a:spcPts val="0"/>
              </a:spcAft>
              <a:buClrTx/>
              <a:buSzTx/>
              <a:buFontTx/>
              <a:buNone/>
              <a:tabLst/>
              <a:defRPr/>
            </a:pPr>
            <a:endParaRPr kumimoji="0" lang="en-US" sz="16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4DB9F936-E131-F38E-7C59-8A72259737E0}"/>
              </a:ext>
            </a:extLst>
          </p:cNvPr>
          <p:cNvSpPr/>
          <p:nvPr/>
        </p:nvSpPr>
        <p:spPr>
          <a:xfrm>
            <a:off x="4386734" y="914181"/>
            <a:ext cx="387476" cy="387476"/>
          </a:xfrm>
          <a:prstGeom prst="ellipse">
            <a:avLst/>
          </a:prstGeom>
          <a:solidFill>
            <a:schemeClr val="tx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marL="0" marR="0" lvl="0" indent="0" algn="l" defTabSz="914400" rtl="0" eaLnBrk="1" fontAlgn="auto" latinLnBrk="0" hangingPunct="1">
              <a:lnSpc>
                <a:spcPts val="2200"/>
              </a:lnSpc>
              <a:spcBef>
                <a:spcPts val="0"/>
              </a:spcBef>
              <a:spcAft>
                <a:spcPts val="0"/>
              </a:spcAft>
              <a:buClrTx/>
              <a:buSzTx/>
              <a:buFontTx/>
              <a:buNone/>
              <a:tabLst/>
              <a:defRPr/>
            </a:pPr>
            <a:endParaRPr kumimoji="0" lang="en-US" sz="16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mn-cs"/>
            </a:endParaRPr>
          </a:p>
        </p:txBody>
      </p:sp>
      <p:sp>
        <p:nvSpPr>
          <p:cNvPr id="16" name="Oval 15">
            <a:extLst>
              <a:ext uri="{FF2B5EF4-FFF2-40B4-BE49-F238E27FC236}">
                <a16:creationId xmlns:a16="http://schemas.microsoft.com/office/drawing/2014/main" id="{F27AEF84-31C3-8752-F09C-90E76CB11180}"/>
              </a:ext>
            </a:extLst>
          </p:cNvPr>
          <p:cNvSpPr/>
          <p:nvPr/>
        </p:nvSpPr>
        <p:spPr>
          <a:xfrm>
            <a:off x="4892563" y="919729"/>
            <a:ext cx="387476" cy="387476"/>
          </a:xfrm>
          <a:prstGeom prst="ellipse">
            <a:avLst/>
          </a:prstGeom>
          <a:solidFill>
            <a:schemeClr val="tx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marL="0" marR="0" lvl="0" indent="0" algn="l" defTabSz="914400" rtl="0" eaLnBrk="1" fontAlgn="auto" latinLnBrk="0" hangingPunct="1">
              <a:lnSpc>
                <a:spcPts val="2200"/>
              </a:lnSpc>
              <a:spcBef>
                <a:spcPts val="0"/>
              </a:spcBef>
              <a:spcAft>
                <a:spcPts val="0"/>
              </a:spcAft>
              <a:buClrTx/>
              <a:buSzTx/>
              <a:buFontTx/>
              <a:buNone/>
              <a:tabLst/>
              <a:defRPr/>
            </a:pPr>
            <a:endParaRPr kumimoji="0" lang="en-US" sz="16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mn-cs"/>
            </a:endParaRPr>
          </a:p>
        </p:txBody>
      </p:sp>
      <p:pic>
        <p:nvPicPr>
          <p:cNvPr id="17" name="Graphique 32" descr="Lavage des mains avec un remplissage uni">
            <a:extLst>
              <a:ext uri="{FF2B5EF4-FFF2-40B4-BE49-F238E27FC236}">
                <a16:creationId xmlns:a16="http://schemas.microsoft.com/office/drawing/2014/main" id="{65983FDD-7A5C-002D-8D4F-38523F3BDEE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963424" y="992739"/>
            <a:ext cx="241456" cy="241456"/>
          </a:xfrm>
          <a:prstGeom prst="rect">
            <a:avLst/>
          </a:prstGeom>
        </p:spPr>
      </p:pic>
      <p:pic>
        <p:nvPicPr>
          <p:cNvPr id="18" name="Picture 2" descr="Co2 Concept commercial ...">
            <a:extLst>
              <a:ext uri="{FF2B5EF4-FFF2-40B4-BE49-F238E27FC236}">
                <a16:creationId xmlns:a16="http://schemas.microsoft.com/office/drawing/2014/main" id="{0EBC8D79-FAF8-B9E3-0BAD-E8661748F4E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94253" y="970368"/>
            <a:ext cx="308532" cy="308532"/>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que 34" descr="Thermomètre avec un remplissage uni">
            <a:extLst>
              <a:ext uri="{FF2B5EF4-FFF2-40B4-BE49-F238E27FC236}">
                <a16:creationId xmlns:a16="http://schemas.microsoft.com/office/drawing/2014/main" id="{537E6014-50FD-A472-FA38-25FF302BA6C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434657" y="955927"/>
            <a:ext cx="296961" cy="296961"/>
          </a:xfrm>
          <a:prstGeom prst="rect">
            <a:avLst/>
          </a:prstGeom>
        </p:spPr>
      </p:pic>
      <p:pic>
        <p:nvPicPr>
          <p:cNvPr id="20" name="Image 11">
            <a:extLst>
              <a:ext uri="{FF2B5EF4-FFF2-40B4-BE49-F238E27FC236}">
                <a16:creationId xmlns:a16="http://schemas.microsoft.com/office/drawing/2014/main" id="{5F9A3E4D-54FC-3697-F722-3D785C7EEDC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984716" y="2757802"/>
            <a:ext cx="1671513" cy="1542386"/>
          </a:xfrm>
          <a:prstGeom prst="rect">
            <a:avLst/>
          </a:prstGeom>
        </p:spPr>
      </p:pic>
      <p:sp>
        <p:nvSpPr>
          <p:cNvPr id="22" name="TextBox 21">
            <a:extLst>
              <a:ext uri="{FF2B5EF4-FFF2-40B4-BE49-F238E27FC236}">
                <a16:creationId xmlns:a16="http://schemas.microsoft.com/office/drawing/2014/main" id="{59F71A8C-56CF-E09D-61E0-9B1A15D11572}"/>
              </a:ext>
            </a:extLst>
          </p:cNvPr>
          <p:cNvSpPr txBox="1"/>
          <p:nvPr/>
        </p:nvSpPr>
        <p:spPr>
          <a:xfrm>
            <a:off x="1829530" y="3424875"/>
            <a:ext cx="5719664" cy="584775"/>
          </a:xfrm>
          <a:prstGeom prst="rect">
            <a:avLst/>
          </a:prstGeom>
          <a:noFill/>
        </p:spPr>
        <p:txBody>
          <a:bodyPr wrap="square" lIns="91440" tIns="45720" rIns="91440" bIns="45720" anchor="t">
            <a:spAutoFit/>
          </a:bodyPr>
          <a:lstStyle/>
          <a:p>
            <a:pPr>
              <a:buSzPts val="1000"/>
              <a:tabLst>
                <a:tab pos="609585" algn="l"/>
              </a:tabLst>
              <a:defRPr/>
            </a:pPr>
            <a:r>
              <a:rPr kumimoji="0" lang="fr-FR" sz="1800" b="1" i="0" u="none" strike="noStrike" kern="1200" cap="none" spc="0" normalizeH="0" baseline="0" noProof="0" dirty="0">
                <a:ln>
                  <a:noFill/>
                </a:ln>
                <a:solidFill>
                  <a:srgbClr val="F55B41"/>
                </a:solidFill>
                <a:effectLst/>
                <a:uLnTx/>
                <a:uFillTx/>
                <a:latin typeface="Century Gothic" panose="020F0302020204030204"/>
                <a:ea typeface="+mn-ea"/>
                <a:cs typeface="+mn-cs"/>
              </a:rPr>
              <a:t>62% </a:t>
            </a:r>
            <a:r>
              <a:rPr lang="en-US" sz="1400" dirty="0">
                <a:solidFill>
                  <a:schemeClr val="accent1"/>
                </a:solidFill>
                <a:latin typeface="Century Gothic"/>
              </a:rPr>
              <a:t>of the Group's intercontinental Princeps shipments were </a:t>
            </a:r>
            <a:r>
              <a:rPr lang="en-US" sz="1400" b="1">
                <a:solidFill>
                  <a:schemeClr val="accent2"/>
                </a:solidFill>
                <a:latin typeface="Century Gothic"/>
              </a:rPr>
              <a:t>transported by sea</a:t>
            </a:r>
            <a:r>
              <a:rPr lang="en-US" sz="1400" dirty="0">
                <a:solidFill>
                  <a:schemeClr val="accent1"/>
                </a:solidFill>
                <a:latin typeface="Century Gothic"/>
              </a:rPr>
              <a:t> in 2024/2025</a:t>
            </a:r>
            <a:endParaRPr lang="fr-FR" sz="1400" dirty="0">
              <a:solidFill>
                <a:schemeClr val="accent1"/>
              </a:solidFill>
              <a:latin typeface="Century Gothic"/>
            </a:endParaRPr>
          </a:p>
        </p:txBody>
      </p:sp>
      <p:sp>
        <p:nvSpPr>
          <p:cNvPr id="23" name="TextBox 22">
            <a:extLst>
              <a:ext uri="{FF2B5EF4-FFF2-40B4-BE49-F238E27FC236}">
                <a16:creationId xmlns:a16="http://schemas.microsoft.com/office/drawing/2014/main" id="{93950565-F50B-E3C4-8761-394D99976A2F}"/>
              </a:ext>
            </a:extLst>
          </p:cNvPr>
          <p:cNvSpPr txBox="1"/>
          <p:nvPr/>
        </p:nvSpPr>
        <p:spPr>
          <a:xfrm>
            <a:off x="2688086" y="5143367"/>
            <a:ext cx="7602940" cy="584775"/>
          </a:xfrm>
          <a:prstGeom prst="rect">
            <a:avLst/>
          </a:prstGeom>
          <a:noFill/>
        </p:spPr>
        <p:txBody>
          <a:bodyPr wrap="square" lIns="91440" tIns="45720" rIns="91440" bIns="45720" anchor="t">
            <a:spAutoFit/>
          </a:bodyPr>
          <a:lstStyle/>
          <a:p>
            <a:pPr>
              <a:buSzPts val="1000"/>
              <a:tabLst>
                <a:tab pos="609585" algn="l"/>
              </a:tabLst>
              <a:defRPr/>
            </a:pPr>
            <a:r>
              <a:rPr lang="en-US" sz="1400">
                <a:solidFill>
                  <a:schemeClr val="accent1"/>
                </a:solidFill>
                <a:latin typeface="Century Gothic"/>
              </a:rPr>
              <a:t>Single pill combinations* allow to </a:t>
            </a:r>
            <a:r>
              <a:rPr lang="en-US" sz="1400" b="1" dirty="0">
                <a:solidFill>
                  <a:schemeClr val="accent2"/>
                </a:solidFill>
                <a:latin typeface="Century Gothic"/>
              </a:rPr>
              <a:t>reduces by </a:t>
            </a:r>
            <a:r>
              <a:rPr lang="en-US" b="1" dirty="0">
                <a:solidFill>
                  <a:srgbClr val="F55B41"/>
                </a:solidFill>
                <a:latin typeface="Century Gothic" panose="020F0302020204030204"/>
              </a:rPr>
              <a:t>50% </a:t>
            </a:r>
            <a:r>
              <a:rPr lang="en-US" sz="1400" b="1" dirty="0">
                <a:solidFill>
                  <a:schemeClr val="accent2"/>
                </a:solidFill>
                <a:latin typeface="Century Gothic"/>
              </a:rPr>
              <a:t>the carbon footprint of packaging</a:t>
            </a:r>
            <a:r>
              <a:rPr lang="en-US" sz="1400" dirty="0">
                <a:solidFill>
                  <a:schemeClr val="accent1"/>
                </a:solidFill>
                <a:latin typeface="Century Gothic"/>
              </a:rPr>
              <a:t> vs. a free combinations of several drugs </a:t>
            </a:r>
            <a:endParaRPr lang="fr-FR" sz="1400" dirty="0">
              <a:solidFill>
                <a:schemeClr val="accent1"/>
              </a:solidFill>
              <a:latin typeface="Century Gothic"/>
            </a:endParaRPr>
          </a:p>
        </p:txBody>
      </p:sp>
      <p:sp>
        <p:nvSpPr>
          <p:cNvPr id="7" name="Oval 6">
            <a:extLst>
              <a:ext uri="{FF2B5EF4-FFF2-40B4-BE49-F238E27FC236}">
                <a16:creationId xmlns:a16="http://schemas.microsoft.com/office/drawing/2014/main" id="{E91AD8AE-696C-39D7-32C4-01E9CC33D2DD}"/>
              </a:ext>
            </a:extLst>
          </p:cNvPr>
          <p:cNvSpPr/>
          <p:nvPr/>
        </p:nvSpPr>
        <p:spPr>
          <a:xfrm>
            <a:off x="1881562" y="3014490"/>
            <a:ext cx="387476" cy="387476"/>
          </a:xfrm>
          <a:prstGeom prst="ellipse">
            <a:avLst/>
          </a:prstGeom>
          <a:solidFill>
            <a:schemeClr val="tx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marL="0" marR="0" lvl="0" indent="0" algn="l" defTabSz="914400" rtl="0" eaLnBrk="1" fontAlgn="auto" latinLnBrk="0" hangingPunct="1">
              <a:lnSpc>
                <a:spcPts val="2200"/>
              </a:lnSpc>
              <a:spcBef>
                <a:spcPts val="0"/>
              </a:spcBef>
              <a:spcAft>
                <a:spcPts val="0"/>
              </a:spcAft>
              <a:buClrTx/>
              <a:buSzTx/>
              <a:buFontTx/>
              <a:buNone/>
              <a:tabLst/>
              <a:defRPr/>
            </a:pPr>
            <a:endParaRPr kumimoji="0" lang="en-US" sz="16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mn-cs"/>
            </a:endParaRPr>
          </a:p>
        </p:txBody>
      </p:sp>
      <p:pic>
        <p:nvPicPr>
          <p:cNvPr id="9" name="Picture 2" descr="Co2 Concept commercial ...">
            <a:extLst>
              <a:ext uri="{FF2B5EF4-FFF2-40B4-BE49-F238E27FC236}">
                <a16:creationId xmlns:a16="http://schemas.microsoft.com/office/drawing/2014/main" id="{D6F110CB-22B8-1DFE-2177-10021BA9903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2578" y="3053962"/>
            <a:ext cx="308532" cy="308532"/>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5C38E09A-CA9E-F62C-6F8C-C3A1840F7C1E}"/>
              </a:ext>
            </a:extLst>
          </p:cNvPr>
          <p:cNvSpPr/>
          <p:nvPr/>
        </p:nvSpPr>
        <p:spPr>
          <a:xfrm>
            <a:off x="2723586" y="4690473"/>
            <a:ext cx="454704" cy="461092"/>
          </a:xfrm>
          <a:prstGeom prst="ellipse">
            <a:avLst/>
          </a:prstGeom>
          <a:solidFill>
            <a:schemeClr val="tx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marL="0" marR="0" lvl="0" indent="0" algn="l" defTabSz="914400" rtl="0" eaLnBrk="1" fontAlgn="auto" latinLnBrk="0" hangingPunct="1">
              <a:lnSpc>
                <a:spcPts val="2200"/>
              </a:lnSpc>
              <a:spcBef>
                <a:spcPts val="0"/>
              </a:spcBef>
              <a:spcAft>
                <a:spcPts val="0"/>
              </a:spcAft>
              <a:buClrTx/>
              <a:buSzTx/>
              <a:buFontTx/>
              <a:buNone/>
              <a:tabLst/>
              <a:defRPr/>
            </a:pPr>
            <a:endParaRPr kumimoji="0" lang="en-US" sz="16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mn-cs"/>
            </a:endParaRPr>
          </a:p>
        </p:txBody>
      </p:sp>
      <p:sp>
        <p:nvSpPr>
          <p:cNvPr id="21" name="Oval 20">
            <a:extLst>
              <a:ext uri="{FF2B5EF4-FFF2-40B4-BE49-F238E27FC236}">
                <a16:creationId xmlns:a16="http://schemas.microsoft.com/office/drawing/2014/main" id="{507407B6-56BA-F106-3B3D-4EAA7FAF4372}"/>
              </a:ext>
            </a:extLst>
          </p:cNvPr>
          <p:cNvSpPr/>
          <p:nvPr/>
        </p:nvSpPr>
        <p:spPr>
          <a:xfrm>
            <a:off x="3313645" y="4677081"/>
            <a:ext cx="454704" cy="461092"/>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marL="0" marR="0" lvl="0" indent="0" algn="l" defTabSz="914400" rtl="0" eaLnBrk="1" fontAlgn="auto" latinLnBrk="0" hangingPunct="1">
              <a:lnSpc>
                <a:spcPts val="2200"/>
              </a:lnSpc>
              <a:spcBef>
                <a:spcPts val="0"/>
              </a:spcBef>
              <a:spcAft>
                <a:spcPts val="0"/>
              </a:spcAft>
              <a:buClrTx/>
              <a:buSzTx/>
              <a:buFontTx/>
              <a:buNone/>
              <a:tabLst/>
              <a:defRPr/>
            </a:pPr>
            <a:endParaRPr kumimoji="0" lang="en-US" sz="16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mn-cs"/>
            </a:endParaRPr>
          </a:p>
        </p:txBody>
      </p:sp>
      <p:sp>
        <p:nvSpPr>
          <p:cNvPr id="26" name="Oval 25">
            <a:extLst>
              <a:ext uri="{FF2B5EF4-FFF2-40B4-BE49-F238E27FC236}">
                <a16:creationId xmlns:a16="http://schemas.microsoft.com/office/drawing/2014/main" id="{44D70CE9-F26A-2002-3580-0C6020747B25}"/>
              </a:ext>
            </a:extLst>
          </p:cNvPr>
          <p:cNvSpPr/>
          <p:nvPr/>
        </p:nvSpPr>
        <p:spPr>
          <a:xfrm>
            <a:off x="3889665" y="4683043"/>
            <a:ext cx="454704" cy="461092"/>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756000" rIns="648000" bIns="0" rtlCol="0" anchor="t" anchorCtr="0"/>
          <a:lstStyle/>
          <a:p>
            <a:pPr marL="0" marR="0" lvl="0" indent="0" algn="l" defTabSz="914400" rtl="0" eaLnBrk="1" fontAlgn="auto" latinLnBrk="0" hangingPunct="1">
              <a:lnSpc>
                <a:spcPts val="2200"/>
              </a:lnSpc>
              <a:spcBef>
                <a:spcPts val="0"/>
              </a:spcBef>
              <a:spcAft>
                <a:spcPts val="0"/>
              </a:spcAft>
              <a:buClrTx/>
              <a:buSzTx/>
              <a:buFontTx/>
              <a:buNone/>
              <a:tabLst/>
              <a:defRPr/>
            </a:pPr>
            <a:endParaRPr kumimoji="0" lang="en-US" sz="16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mn-cs"/>
            </a:endParaRPr>
          </a:p>
        </p:txBody>
      </p:sp>
      <p:pic>
        <p:nvPicPr>
          <p:cNvPr id="28" name="Graphique 36" descr="Recyclage avec un remplissage uni">
            <a:extLst>
              <a:ext uri="{FF2B5EF4-FFF2-40B4-BE49-F238E27FC236}">
                <a16:creationId xmlns:a16="http://schemas.microsoft.com/office/drawing/2014/main" id="{D66C1564-CD39-A8F2-CA29-EBEC71C1C28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796485" y="4763282"/>
            <a:ext cx="314326" cy="326232"/>
          </a:xfrm>
          <a:prstGeom prst="rect">
            <a:avLst/>
          </a:prstGeom>
        </p:spPr>
      </p:pic>
      <p:pic>
        <p:nvPicPr>
          <p:cNvPr id="30" name="Graphique 48" descr="Médecine avec un remplissage uni">
            <a:extLst>
              <a:ext uri="{FF2B5EF4-FFF2-40B4-BE49-F238E27FC236}">
                <a16:creationId xmlns:a16="http://schemas.microsoft.com/office/drawing/2014/main" id="{EBD1D657-3B59-59B5-4858-2C76C477396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931118" y="4731985"/>
            <a:ext cx="374447" cy="374447"/>
          </a:xfrm>
          <a:prstGeom prst="rect">
            <a:avLst/>
          </a:prstGeom>
        </p:spPr>
      </p:pic>
      <p:pic>
        <p:nvPicPr>
          <p:cNvPr id="32" name="Graphique 27" descr="Flèche en cercle avec un remplissage uni">
            <a:extLst>
              <a:ext uri="{FF2B5EF4-FFF2-40B4-BE49-F238E27FC236}">
                <a16:creationId xmlns:a16="http://schemas.microsoft.com/office/drawing/2014/main" id="{0E2F1214-CAF6-650A-60D5-E2873054B73F}"/>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323564" y="4714783"/>
            <a:ext cx="421406" cy="421406"/>
          </a:xfrm>
          <a:prstGeom prst="rect">
            <a:avLst/>
          </a:prstGeom>
        </p:spPr>
      </p:pic>
      <p:pic>
        <p:nvPicPr>
          <p:cNvPr id="6" name="Picture 5">
            <a:extLst>
              <a:ext uri="{FF2B5EF4-FFF2-40B4-BE49-F238E27FC236}">
                <a16:creationId xmlns:a16="http://schemas.microsoft.com/office/drawing/2014/main" id="{5AAB53AA-7194-303E-9CC4-7E753EF8B087}"/>
              </a:ext>
            </a:extLst>
          </p:cNvPr>
          <p:cNvPicPr>
            <a:picLocks noChangeAspect="1"/>
          </p:cNvPicPr>
          <p:nvPr/>
        </p:nvPicPr>
        <p:blipFill>
          <a:blip r:embed="rId10"/>
          <a:srcRect l="173" r="2487" b="606"/>
          <a:stretch>
            <a:fillRect/>
          </a:stretch>
        </p:blipFill>
        <p:spPr>
          <a:xfrm>
            <a:off x="623888" y="4481564"/>
            <a:ext cx="1810378" cy="15022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476471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UPSLIDESHAPELIBITEMEDITIONDATE" val="637977300571424787"/>
  <p:tag name="UPSLIDESHAPELIBITEMID" val="ece9cfdf-b9a9-40d1-98d1-46fda75f2891"/>
  <p:tag name="UPSLIDESHAPELIBITEMLASTCREATOR" val="steinmetz"/>
  <p:tag name="UPSLIDESHAPELIBITEMNAME" val="Copyright KPMG Avocats - FR - Grey"/>
  <p:tag name="UPSLIDESTOREDSHAPELOCATION" val="c:\customization\libraries\KPMG Avocats - Rebranded\Copyrights.lib"/>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hème Office">
  <a:themeElements>
    <a:clrScheme name="SERVIER">
      <a:dk1>
        <a:srgbClr val="91C361"/>
      </a:dk1>
      <a:lt1>
        <a:srgbClr val="FFFFFF"/>
      </a:lt1>
      <a:dk2>
        <a:srgbClr val="47BFD9"/>
      </a:dk2>
      <a:lt2>
        <a:srgbClr val="E7E6E6"/>
      </a:lt2>
      <a:accent1>
        <a:srgbClr val="242269"/>
      </a:accent1>
      <a:accent2>
        <a:srgbClr val="F55B41"/>
      </a:accent2>
      <a:accent3>
        <a:srgbClr val="323C8E"/>
      </a:accent3>
      <a:accent4>
        <a:srgbClr val="9B7DCD"/>
      </a:accent4>
      <a:accent5>
        <a:srgbClr val="FDC300"/>
      </a:accent5>
      <a:accent6>
        <a:srgbClr val="D3DEF2"/>
      </a:accent6>
      <a:hlink>
        <a:srgbClr val="47BFD9"/>
      </a:hlink>
      <a:folHlink>
        <a:srgbClr val="91C3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360000" tIns="756000" rIns="648000" bIns="0" rtlCol="0" anchor="t" anchorCtr="0"/>
      <a:lstStyle>
        <a:defPPr algn="l">
          <a:lnSpc>
            <a:spcPts val="2200"/>
          </a:lnSpc>
          <a:defRPr sz="1600" b="1" i="0" dirty="0" err="1" smtClean="0">
            <a:latin typeface="Century Gothic" panose="020B0502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902_Servier_template" id="{89C522F7-A503-FB4D-81A6-036FE23CCCCA}" vid="{677BEF91-7351-FE4E-AC5B-CF787BBCA966}"/>
    </a:ext>
  </a:ext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SERVIER">
      <a:dk1>
        <a:srgbClr val="91C361"/>
      </a:dk1>
      <a:lt1>
        <a:srgbClr val="FFFFFF"/>
      </a:lt1>
      <a:dk2>
        <a:srgbClr val="47BFD9"/>
      </a:dk2>
      <a:lt2>
        <a:srgbClr val="E7E6E6"/>
      </a:lt2>
      <a:accent1>
        <a:srgbClr val="242269"/>
      </a:accent1>
      <a:accent2>
        <a:srgbClr val="F55B41"/>
      </a:accent2>
      <a:accent3>
        <a:srgbClr val="323C8E"/>
      </a:accent3>
      <a:accent4>
        <a:srgbClr val="9B7DCD"/>
      </a:accent4>
      <a:accent5>
        <a:srgbClr val="FDC300"/>
      </a:accent5>
      <a:accent6>
        <a:srgbClr val="D3DEF2"/>
      </a:accent6>
      <a:hlink>
        <a:srgbClr val="47BFD9"/>
      </a:hlink>
      <a:folHlink>
        <a:srgbClr val="91C3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360000" tIns="756000" rIns="648000" bIns="0" rtlCol="0" anchor="t" anchorCtr="0"/>
      <a:lstStyle>
        <a:defPPr algn="l">
          <a:lnSpc>
            <a:spcPts val="2200"/>
          </a:lnSpc>
          <a:defRPr sz="1600" b="1" i="0" dirty="0" err="1" smtClean="0">
            <a:latin typeface="Century Gothic" panose="020B0502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a:spAutoFit/>
      </a:bodyPr>
      <a:lstStyle>
        <a:defPPr marL="0" marR="0" indent="0" algn="l" defTabSz="914400" rtl="0" eaLnBrk="1" fontAlgn="auto" latinLnBrk="0" hangingPunct="1">
          <a:lnSpc>
            <a:spcPct val="100000"/>
          </a:lnSpc>
          <a:spcBef>
            <a:spcPts val="0"/>
          </a:spcBef>
          <a:spcAft>
            <a:spcPts val="0"/>
          </a:spcAft>
          <a:buClrTx/>
          <a:buSzPct val="90000"/>
          <a:buFont typeface="Arial" panose="020B0604020202020204" pitchFamily="34" charset="0"/>
          <a:buNone/>
          <a:tabLst/>
          <a:defRPr kumimoji="0" sz="2000" b="0" i="0" u="none" strike="noStrike" kern="1200" cap="none" spc="0" normalizeH="0" baseline="0" noProof="0" dirty="0">
            <a:ln>
              <a:noFill/>
            </a:ln>
            <a:solidFill>
              <a:srgbClr val="242269"/>
            </a:solidFill>
            <a:effectLst/>
            <a:uLnTx/>
            <a:uFillTx/>
            <a:latin typeface="Century Gothic" panose="020B0502020202020204" pitchFamily="34" charset="0"/>
            <a:cs typeface="Poppins" pitchFamily="2" charset="77"/>
          </a:defRPr>
        </a:defPPr>
      </a:lstStyle>
    </a:txDef>
  </a:objectDefaults>
  <a:extraClrSchemeLst/>
  <a:extLst>
    <a:ext uri="{05A4C25C-085E-4340-85A3-A5531E510DB2}">
      <thm15:themeFamily xmlns:thm15="http://schemas.microsoft.com/office/thememl/2012/main" name="30042025_Servier_CSR_PPT_MASTER" id="{DA6B0412-B0A5-6D4A-8D95-1C389365444D}" vid="{E21E9B1F-69CF-6344-9617-B200097366D3}"/>
    </a:ext>
  </a:extLst>
</a:theme>
</file>

<file path=ppt/theme/theme3.xml><?xml version="1.0" encoding="utf-8"?>
<a:theme xmlns:a="http://schemas.openxmlformats.org/drawingml/2006/main" name="KPMG">
  <a:themeElements>
    <a:clrScheme name="KPMG Rebrand">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accent2"/>
          </a:solidFill>
        </a:ln>
      </a:spPr>
      <a:bodyPr rot="0" spcFirstLastPara="0" vertOverflow="overflow" horzOverflow="overflow" vert="horz" wrap="square" lIns="54610" tIns="54610" rIns="54610" bIns="54610" numCol="1" spcCol="0" rtlCol="0" fromWordArt="0" anchor="ctr" anchorCtr="0" forceAA="0" compatLnSpc="1">
        <a:prstTxWarp prst="textNoShape">
          <a:avLst/>
        </a:prstTxWarp>
        <a:noAutofit/>
      </a:bodyPr>
      <a:lstStyle>
        <a:defPPr algn="ctr">
          <a:defRPr sz="1400" b="1" dirty="0" err="1" smtClean="0">
            <a:solidFill>
              <a:schemeClr val="accent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400" b="1"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 name="Green (traffic light)">
      <a:srgbClr val="269926"/>
    </a:custClr>
    <a:custClr name="Yellow (traffic light)">
      <a:srgbClr val="F1C44D"/>
    </a:custClr>
    <a:custClr name="Red (traffic light)">
      <a:srgbClr val="ED2124"/>
    </a:custClr>
  </a:custClrLst>
  <a:extLst>
    <a:ext uri="{05A4C25C-085E-4340-85A3-A5531E510DB2}">
      <thm15:themeFamily xmlns:thm15="http://schemas.microsoft.com/office/thememl/2012/main" name="UpSlideTemplate.potx" id="{FEB4DCD0-EB3A-4C31-933E-B62DEDFC800B}" vid="{A3E04D8B-884A-4A43-95FC-F0AE4CE5B078}"/>
    </a:ext>
  </a:extLst>
</a:theme>
</file>

<file path=ppt/theme/theme4.xml><?xml version="1.0" encoding="utf-8"?>
<a:theme xmlns:a="http://schemas.openxmlformats.org/drawingml/2006/main" name="2_Thème Office">
  <a:themeElements>
    <a:clrScheme name="SERVIER_PPT">
      <a:dk1>
        <a:srgbClr val="242269"/>
      </a:dk1>
      <a:lt1>
        <a:srgbClr val="FFFFFF"/>
      </a:lt1>
      <a:dk2>
        <a:srgbClr val="91C361"/>
      </a:dk2>
      <a:lt2>
        <a:srgbClr val="E7E6E6"/>
      </a:lt2>
      <a:accent1>
        <a:srgbClr val="242269"/>
      </a:accent1>
      <a:accent2>
        <a:srgbClr val="F55B41"/>
      </a:accent2>
      <a:accent3>
        <a:srgbClr val="323C8E"/>
      </a:accent3>
      <a:accent4>
        <a:srgbClr val="9B7DCD"/>
      </a:accent4>
      <a:accent5>
        <a:srgbClr val="FDC300"/>
      </a:accent5>
      <a:accent6>
        <a:srgbClr val="D3DEF2"/>
      </a:accent6>
      <a:hlink>
        <a:srgbClr val="47BFD9"/>
      </a:hlink>
      <a:folHlink>
        <a:srgbClr val="91C36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360000" tIns="108000" rIns="360000" bIns="0" rtlCol="0" anchor="t" anchorCtr="0"/>
      <a:lstStyle>
        <a:defPPr algn="l">
          <a:lnSpc>
            <a:spcPct val="100000"/>
          </a:lnSpc>
          <a:defRPr sz="1600" b="1" i="0" dirty="0" err="1" smtClean="0">
            <a:latin typeface="Century Gothic" panose="020B0502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2_Template PowerPoint Servier.potx" id="{4E650EE2-ACBC-43CA-9C6B-3223C425075B}" vid="{A03EA9A8-6020-4012-9B25-53220C3C83FE}"/>
    </a:ext>
  </a:extLst>
</a:theme>
</file>

<file path=ppt/theme/theme5.xml><?xml version="1.0" encoding="utf-8"?>
<a:theme xmlns:a="http://schemas.openxmlformats.org/drawingml/2006/main" name="3_Thème Office">
  <a:themeElements>
    <a:clrScheme name="SERVIER_PPT">
      <a:dk1>
        <a:srgbClr val="242269"/>
      </a:dk1>
      <a:lt1>
        <a:srgbClr val="FFFFFF"/>
      </a:lt1>
      <a:dk2>
        <a:srgbClr val="91C361"/>
      </a:dk2>
      <a:lt2>
        <a:srgbClr val="E7E6E6"/>
      </a:lt2>
      <a:accent1>
        <a:srgbClr val="242269"/>
      </a:accent1>
      <a:accent2>
        <a:srgbClr val="F55B41"/>
      </a:accent2>
      <a:accent3>
        <a:srgbClr val="323C8E"/>
      </a:accent3>
      <a:accent4>
        <a:srgbClr val="9B7DCD"/>
      </a:accent4>
      <a:accent5>
        <a:srgbClr val="FDC300"/>
      </a:accent5>
      <a:accent6>
        <a:srgbClr val="D3DEF2"/>
      </a:accent6>
      <a:hlink>
        <a:srgbClr val="47BFD9"/>
      </a:hlink>
      <a:folHlink>
        <a:srgbClr val="91C36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360000" tIns="108000" rIns="360000" bIns="0" rtlCol="0" anchor="t" anchorCtr="0"/>
      <a:lstStyle>
        <a:defPPr algn="l">
          <a:lnSpc>
            <a:spcPct val="100000"/>
          </a:lnSpc>
          <a:defRPr sz="1600" b="1" i="0" dirty="0" err="1" smtClean="0">
            <a:latin typeface="Century Gothic" panose="020B0502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2_Template PowerPoint Servier.potx" id="{4E650EE2-ACBC-43CA-9C6B-3223C425075B}" vid="{A03EA9A8-6020-4012-9B25-53220C3C83FE}"/>
    </a:ext>
  </a:extLst>
</a:theme>
</file>

<file path=ppt/theme/theme6.xml><?xml version="1.0" encoding="utf-8"?>
<a:theme xmlns:a="http://schemas.openxmlformats.org/drawingml/2006/main" name="4_Thème Office">
  <a:themeElements>
    <a:clrScheme name="SERVIER">
      <a:dk1>
        <a:srgbClr val="91C361"/>
      </a:dk1>
      <a:lt1>
        <a:srgbClr val="FFFFFF"/>
      </a:lt1>
      <a:dk2>
        <a:srgbClr val="47BFD9"/>
      </a:dk2>
      <a:lt2>
        <a:srgbClr val="E7E6E6"/>
      </a:lt2>
      <a:accent1>
        <a:srgbClr val="242269"/>
      </a:accent1>
      <a:accent2>
        <a:srgbClr val="F55B41"/>
      </a:accent2>
      <a:accent3>
        <a:srgbClr val="323C8E"/>
      </a:accent3>
      <a:accent4>
        <a:srgbClr val="9B7DCD"/>
      </a:accent4>
      <a:accent5>
        <a:srgbClr val="FDC300"/>
      </a:accent5>
      <a:accent6>
        <a:srgbClr val="D3DEF2"/>
      </a:accent6>
      <a:hlink>
        <a:srgbClr val="47BFD9"/>
      </a:hlink>
      <a:folHlink>
        <a:srgbClr val="91C3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360000" tIns="756000" rIns="648000" bIns="0" rtlCol="0" anchor="t" anchorCtr="0"/>
      <a:lstStyle>
        <a:defPPr algn="l">
          <a:lnSpc>
            <a:spcPts val="2200"/>
          </a:lnSpc>
          <a:defRPr sz="1600" b="1" i="0" dirty="0" err="1" smtClean="0">
            <a:latin typeface="Century Gothic" panose="020B0502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ESC_PPT_Light_220817-16-9">
  <a:themeElements>
    <a:clrScheme name="ESC // branding 2017">
      <a:dk1>
        <a:sysClr val="windowText" lastClr="000000"/>
      </a:dk1>
      <a:lt1>
        <a:sysClr val="window" lastClr="FFFFFF"/>
      </a:lt1>
      <a:dk2>
        <a:srgbClr val="595959"/>
      </a:dk2>
      <a:lt2>
        <a:srgbClr val="F2F2F2"/>
      </a:lt2>
      <a:accent1>
        <a:srgbClr val="AE1022"/>
      </a:accent1>
      <a:accent2>
        <a:srgbClr val="552682"/>
      </a:accent2>
      <a:accent3>
        <a:srgbClr val="00ABAA"/>
      </a:accent3>
      <a:accent4>
        <a:srgbClr val="005694"/>
      </a:accent4>
      <a:accent5>
        <a:srgbClr val="FBB800"/>
      </a:accent5>
      <a:accent6>
        <a:srgbClr val="EF7918"/>
      </a:accent6>
      <a:hlink>
        <a:srgbClr val="F8B836"/>
      </a:hlink>
      <a:folHlink>
        <a:srgbClr val="F5832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marL="38700" indent="0" algn="l" defTabSz="360000" rtl="0" eaLnBrk="1" latinLnBrk="0" hangingPunct="1">
          <a:spcBef>
            <a:spcPct val="20000"/>
          </a:spcBef>
          <a:buClr>
            <a:srgbClr val="C00000"/>
          </a:buClr>
          <a:buFont typeface="Arial" panose="020B0604020202020204" pitchFamily="34" charset="0"/>
          <a:buNone/>
          <a:defRPr sz="1600" b="1" i="0" kern="1200" dirty="0" smtClean="0">
            <a:solidFill>
              <a:schemeClr val="tx1"/>
            </a:solidFill>
            <a:latin typeface="+mn-lt"/>
            <a:ea typeface="+mn-ea"/>
          </a:defRPr>
        </a:defPPr>
      </a:lstStyle>
    </a:txDef>
  </a:objectDefaults>
  <a:extraClrSchemeLst/>
  <a:extLst>
    <a:ext uri="{05A4C25C-085E-4340-85A3-A5531E510DB2}">
      <thm15:themeFamily xmlns:thm15="http://schemas.microsoft.com/office/thememl/2012/main" name="ESC_PPT_GENERIC_2021  -  Read-Only" id="{4B5B4D89-CB0E-439B-8CBF-AF4230193D5F}" vid="{AC3D5165-7A58-4614-8599-A1F589F7EACA}"/>
    </a:ext>
  </a:extLst>
</a:theme>
</file>

<file path=ppt/theme/theme8.xml><?xml version="1.0" encoding="utf-8"?>
<a:theme xmlns:a="http://schemas.openxmlformats.org/drawingml/2006/main" name="5_Thème Office">
  <a:themeElements>
    <a:clrScheme name="SERVIER">
      <a:dk1>
        <a:srgbClr val="91C361"/>
      </a:dk1>
      <a:lt1>
        <a:srgbClr val="FFFFFF"/>
      </a:lt1>
      <a:dk2>
        <a:srgbClr val="47BFD9"/>
      </a:dk2>
      <a:lt2>
        <a:srgbClr val="E7E6E6"/>
      </a:lt2>
      <a:accent1>
        <a:srgbClr val="242269"/>
      </a:accent1>
      <a:accent2>
        <a:srgbClr val="F55B41"/>
      </a:accent2>
      <a:accent3>
        <a:srgbClr val="323C8E"/>
      </a:accent3>
      <a:accent4>
        <a:srgbClr val="9B7DCD"/>
      </a:accent4>
      <a:accent5>
        <a:srgbClr val="FDC300"/>
      </a:accent5>
      <a:accent6>
        <a:srgbClr val="D3DEF2"/>
      </a:accent6>
      <a:hlink>
        <a:srgbClr val="47BFD9"/>
      </a:hlink>
      <a:folHlink>
        <a:srgbClr val="91C3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360000" tIns="756000" rIns="648000" bIns="0" rtlCol="0" anchor="t" anchorCtr="0"/>
      <a:lstStyle>
        <a:defPPr algn="l">
          <a:lnSpc>
            <a:spcPts val="2200"/>
          </a:lnSpc>
          <a:defRPr sz="1600" b="1" i="0" dirty="0" err="1" smtClean="0">
            <a:latin typeface="Century Gothic" panose="020B0502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a:spAutoFit/>
      </a:bodyPr>
      <a:lstStyle>
        <a:defPPr marL="0" marR="0" indent="0" algn="l" defTabSz="914400" rtl="0" eaLnBrk="1" fontAlgn="auto" latinLnBrk="0" hangingPunct="1">
          <a:lnSpc>
            <a:spcPct val="100000"/>
          </a:lnSpc>
          <a:spcBef>
            <a:spcPts val="0"/>
          </a:spcBef>
          <a:spcAft>
            <a:spcPts val="0"/>
          </a:spcAft>
          <a:buClrTx/>
          <a:buSzPct val="90000"/>
          <a:buFont typeface="Arial" panose="020B0604020202020204" pitchFamily="34" charset="0"/>
          <a:buNone/>
          <a:tabLst/>
          <a:defRPr kumimoji="0" sz="2000" b="0" i="0" u="none" strike="noStrike" kern="1200" cap="none" spc="0" normalizeH="0" baseline="0" noProof="0" dirty="0">
            <a:ln>
              <a:noFill/>
            </a:ln>
            <a:solidFill>
              <a:srgbClr val="242269"/>
            </a:solidFill>
            <a:effectLst/>
            <a:uLnTx/>
            <a:uFillTx/>
            <a:latin typeface="Century Gothic" panose="020B0502020202020204" pitchFamily="34" charset="0"/>
            <a:cs typeface="Poppins" pitchFamily="2" charset="77"/>
          </a:defRPr>
        </a:defPPr>
      </a:lstStyle>
    </a:txDef>
  </a:objectDefaults>
  <a:extraClrSchemeLst/>
  <a:extLst>
    <a:ext uri="{05A4C25C-085E-4340-85A3-A5531E510DB2}">
      <thm15:themeFamily xmlns:thm15="http://schemas.microsoft.com/office/thememl/2012/main" name="30042025_Servier_CSR_PPT_MASTER" id="{DA6B0412-B0A5-6D4A-8D95-1C389365444D}" vid="{E21E9B1F-69CF-6344-9617-B200097366D3}"/>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2DC3ED347AE94391EF155CF003DE69" ma:contentTypeVersion="21" ma:contentTypeDescription="Crée un document." ma:contentTypeScope="" ma:versionID="958ce84b7e5e8a23bcf1e4475de8e556">
  <xsd:schema xmlns:xsd="http://www.w3.org/2001/XMLSchema" xmlns:xs="http://www.w3.org/2001/XMLSchema" xmlns:p="http://schemas.microsoft.com/office/2006/metadata/properties" xmlns:ns1="http://schemas.microsoft.com/sharepoint/v3" xmlns:ns2="d3eee211-0e01-4145-8ba1-ecb772be7cf7" xmlns:ns3="cc653c8e-b31c-4ce5-a346-ec9faef1786e" targetNamespace="http://schemas.microsoft.com/office/2006/metadata/properties" ma:root="true" ma:fieldsID="3ed6e14854f37e7bf9ea8777db618228" ns1:_="" ns2:_="" ns3:_="">
    <xsd:import namespace="http://schemas.microsoft.com/sharepoint/v3"/>
    <xsd:import namespace="d3eee211-0e01-4145-8ba1-ecb772be7cf7"/>
    <xsd:import namespace="cc653c8e-b31c-4ce5-a346-ec9faef178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2:MediaServiceObjectDetectorVersions" minOccurs="0"/>
                <xsd:element ref="ns2:Statu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Propriétés de la stratégie de conformité unifiée" ma:hidden="true" ma:internalName="_ip_UnifiedCompliancePolicyProperties">
      <xsd:simpleType>
        <xsd:restriction base="dms:Note"/>
      </xsd:simpleType>
    </xsd:element>
    <xsd:element name="_ip_UnifiedCompliancePolicyUIAction" ma:index="28"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eee211-0e01-4145-8ba1-ecb772be7c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ea06dc81-7351-40b9-acc0-3b5a169b4e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Status" ma:index="24" nillable="true" ma:displayName="Status" ma:description="Status of the information co,tained in this files (Old CST Strategy, To be updated...)" ma:format="Dropdown" ma:internalName="Status">
      <xsd:simpleType>
        <xsd:restriction base="dms:Text">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653c8e-b31c-4ce5-a346-ec9faef1786e"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c653c8e-b31c-4ce5-a346-ec9faef1786e">
      <UserInfo>
        <DisplayName/>
        <AccountId xsi:nil="true"/>
        <AccountType/>
      </UserInfo>
    </SharedWithUsers>
    <MediaLengthInSeconds xmlns="d3eee211-0e01-4145-8ba1-ecb772be7cf7" xsi:nil="true"/>
    <Status xmlns="d3eee211-0e01-4145-8ba1-ecb772be7cf7" xsi:nil="true"/>
    <lcf76f155ced4ddcb4097134ff3c332f xmlns="d3eee211-0e01-4145-8ba1-ecb772be7cf7">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14933BD-3370-479D-910D-E53F3D3F80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3eee211-0e01-4145-8ba1-ecb772be7cf7"/>
    <ds:schemaRef ds:uri="cc653c8e-b31c-4ce5-a346-ec9faef178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76C323-AF73-440F-8023-75AD70911EA1}">
  <ds:schemaRefs>
    <ds:schemaRef ds:uri="http://schemas.microsoft.com/sharepoint/v3/contenttype/forms"/>
  </ds:schemaRefs>
</ds:datastoreItem>
</file>

<file path=customXml/itemProps3.xml><?xml version="1.0" encoding="utf-8"?>
<ds:datastoreItem xmlns:ds="http://schemas.openxmlformats.org/officeDocument/2006/customXml" ds:itemID="{28DE9F90-0C17-4636-A71E-C1C2A6EB0913}">
  <ds:schemaRefs>
    <ds:schemaRef ds:uri="cc653c8e-b31c-4ce5-a346-ec9faef1786e"/>
    <ds:schemaRef ds:uri="d3eee211-0e01-4145-8ba1-ecb772be7cf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220902_Servier_template</Template>
  <TotalTime>197</TotalTime>
  <Words>994</Words>
  <Application>Microsoft Office PowerPoint</Application>
  <PresentationFormat>Widescreen</PresentationFormat>
  <Paragraphs>118</Paragraphs>
  <Slides>10</Slides>
  <Notes>4</Notes>
  <HiddenSlides>0</HiddenSlides>
  <MMClips>0</MMClips>
  <ScaleCrop>false</ScaleCrop>
  <HeadingPairs>
    <vt:vector size="4" baseType="variant">
      <vt:variant>
        <vt:lpstr>Theme</vt:lpstr>
      </vt:variant>
      <vt:variant>
        <vt:i4>8</vt:i4>
      </vt:variant>
      <vt:variant>
        <vt:lpstr>Slide Titles</vt:lpstr>
      </vt:variant>
      <vt:variant>
        <vt:i4>10</vt:i4>
      </vt:variant>
    </vt:vector>
  </HeadingPairs>
  <TitlesOfParts>
    <vt:vector size="18" baseType="lpstr">
      <vt:lpstr>1_Thème Office</vt:lpstr>
      <vt:lpstr>Thème Office</vt:lpstr>
      <vt:lpstr>KPMG</vt:lpstr>
      <vt:lpstr>2_Thème Office</vt:lpstr>
      <vt:lpstr>3_Thème Office</vt:lpstr>
      <vt:lpstr>4_Thème Office</vt:lpstr>
      <vt:lpstr>ESC_PPT_Light_220817-16-9</vt:lpstr>
      <vt:lpstr>5_Thème Office</vt:lpstr>
      <vt:lpstr>PowerPoint Presentation</vt:lpstr>
      <vt:lpstr>An independent group committed to therapeutic progress  and governed by  a non-profit Foundation</vt:lpstr>
      <vt:lpstr>PowerPoint Presentation</vt:lpstr>
      <vt:lpstr>PowerPoint Presentation</vt:lpstr>
      <vt:lpstr>PowerPoint Presentation</vt:lpstr>
      <vt:lpstr>Our PLANET strategy to address environmental priorities of pharmaceutical industry  </vt:lpstr>
      <vt:lpstr>Production and upstream value chains drive most of the environmental footprint </vt:lpstr>
      <vt:lpstr>Reducing environmental impact in a challenging context </vt:lpstr>
      <vt:lpstr>Actions and continuous improvement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consectetur adipiscing elit, sed</dc:title>
  <dc:creator>MINVIELLE Vincent S.MONDE</dc:creator>
  <cp:lastModifiedBy>key4events</cp:lastModifiedBy>
  <cp:revision>378</cp:revision>
  <cp:lastPrinted>2025-06-12T10:48:02Z</cp:lastPrinted>
  <dcterms:created xsi:type="dcterms:W3CDTF">2022-10-11T13:08:06Z</dcterms:created>
  <dcterms:modified xsi:type="dcterms:W3CDTF">2026-06-19T07:32:36Z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0x010100312DC3ED347AE94391EF155CF003DE69</vt:lpwstr>
  </property>
  <property fmtid="{D5CDD505-2E9C-101B-9397-08002B2CF9AE}" pid="3" name="Order">
    <vt:r8>102000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y fmtid="{D5CDD505-2E9C-101B-9397-08002B2CF9AE}" pid="11" name="MSIP_Label_ea60d57e-af5b-4752-ac57-3e4f28ca11dc_Enabled">
    <vt:lpwstr>true</vt:lpwstr>
  </property>
  <property fmtid="{D5CDD505-2E9C-101B-9397-08002B2CF9AE}" pid="12" name="MSIP_Label_ea60d57e-af5b-4752-ac57-3e4f28ca11dc_SetDate">
    <vt:lpwstr>2023-05-12T08:15:57Z</vt:lpwstr>
  </property>
  <property fmtid="{D5CDD505-2E9C-101B-9397-08002B2CF9AE}" pid="13" name="MSIP_Label_ea60d57e-af5b-4752-ac57-3e4f28ca11dc_Method">
    <vt:lpwstr>Standard</vt:lpwstr>
  </property>
  <property fmtid="{D5CDD505-2E9C-101B-9397-08002B2CF9AE}" pid="14" name="MSIP_Label_ea60d57e-af5b-4752-ac57-3e4f28ca11dc_Name">
    <vt:lpwstr>ea60d57e-af5b-4752-ac57-3e4f28ca11dc</vt:lpwstr>
  </property>
  <property fmtid="{D5CDD505-2E9C-101B-9397-08002B2CF9AE}" pid="15" name="MSIP_Label_ea60d57e-af5b-4752-ac57-3e4f28ca11dc_SiteId">
    <vt:lpwstr>36da45f1-dd2c-4d1f-af13-5abe46b99921</vt:lpwstr>
  </property>
  <property fmtid="{D5CDD505-2E9C-101B-9397-08002B2CF9AE}" pid="16" name="MSIP_Label_ea60d57e-af5b-4752-ac57-3e4f28ca11dc_ActionId">
    <vt:lpwstr>509b1bcc-5074-40c6-ac43-dde7699748e9</vt:lpwstr>
  </property>
  <property fmtid="{D5CDD505-2E9C-101B-9397-08002B2CF9AE}" pid="17" name="MSIP_Label_ea60d57e-af5b-4752-ac57-3e4f28ca11dc_ContentBits">
    <vt:lpwstr>0</vt:lpwstr>
  </property>
</Properties>
</file>