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3A4F8-CD78-404B-A892-9BB24715795F}" v="1" dt="2026-06-09T14:18:36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ya PALAYAN" userId="f91485a9-e5c0-4266-952f-7814108ea12e" providerId="ADAL" clId="{31A0413F-EA28-4084-8DAE-359F9EADEA0F}"/>
    <pc:docChg chg="modSld">
      <pc:chgData name="Svya PALAYAN" userId="f91485a9-e5c0-4266-952f-7814108ea12e" providerId="ADAL" clId="{31A0413F-EA28-4084-8DAE-359F9EADEA0F}" dt="2026-06-09T14:18:51.962" v="6" actId="1076"/>
      <pc:docMkLst>
        <pc:docMk/>
      </pc:docMkLst>
      <pc:sldChg chg="modSp mod">
        <pc:chgData name="Svya PALAYAN" userId="f91485a9-e5c0-4266-952f-7814108ea12e" providerId="ADAL" clId="{31A0413F-EA28-4084-8DAE-359F9EADEA0F}" dt="2026-06-09T14:18:51.962" v="6" actId="1076"/>
        <pc:sldMkLst>
          <pc:docMk/>
          <pc:sldMk cId="2348821271" sldId="266"/>
        </pc:sldMkLst>
        <pc:spChg chg="mod">
          <ac:chgData name="Svya PALAYAN" userId="f91485a9-e5c0-4266-952f-7814108ea12e" providerId="ADAL" clId="{31A0413F-EA28-4084-8DAE-359F9EADEA0F}" dt="2026-06-09T14:18:43.020" v="2" actId="1076"/>
          <ac:spMkLst>
            <pc:docMk/>
            <pc:sldMk cId="2348821271" sldId="266"/>
            <ac:spMk id="3" creationId="{098313F9-FE94-DF87-B459-E4DC573A2C10}"/>
          </ac:spMkLst>
        </pc:spChg>
        <pc:spChg chg="mod">
          <ac:chgData name="Svya PALAYAN" userId="f91485a9-e5c0-4266-952f-7814108ea12e" providerId="ADAL" clId="{31A0413F-EA28-4084-8DAE-359F9EADEA0F}" dt="2026-06-09T14:18:36.806" v="1" actId="1076"/>
          <ac:spMkLst>
            <pc:docMk/>
            <pc:sldMk cId="2348821271" sldId="266"/>
            <ac:spMk id="4" creationId="{CC841469-A22A-FF36-B480-2AE05C642E52}"/>
          </ac:spMkLst>
        </pc:spChg>
        <pc:picChg chg="mod">
          <ac:chgData name="Svya PALAYAN" userId="f91485a9-e5c0-4266-952f-7814108ea12e" providerId="ADAL" clId="{31A0413F-EA28-4084-8DAE-359F9EADEA0F}" dt="2026-06-09T14:18:49.278" v="5" actId="1076"/>
          <ac:picMkLst>
            <pc:docMk/>
            <pc:sldMk cId="2348821271" sldId="266"/>
            <ac:picMk id="6" creationId="{D4C7BEF3-F817-9F3B-F489-57F003A1E8E6}"/>
          </ac:picMkLst>
        </pc:picChg>
        <pc:picChg chg="mod">
          <ac:chgData name="Svya PALAYAN" userId="f91485a9-e5c0-4266-952f-7814108ea12e" providerId="ADAL" clId="{31A0413F-EA28-4084-8DAE-359F9EADEA0F}" dt="2026-06-09T14:18:51.962" v="6" actId="1076"/>
          <ac:picMkLst>
            <pc:docMk/>
            <pc:sldMk cId="2348821271" sldId="266"/>
            <ac:picMk id="8" creationId="{C0D442E1-ED77-A4F2-7142-2E723CB2DC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09/06/2026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09/06/2026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 dirty="0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r>
              <a:rPr lang="fr-FR" dirty="0"/>
              <a:t> et </a:t>
            </a:r>
            <a:r>
              <a:rPr lang="fr-FR" dirty="0" err="1"/>
              <a:t>viribus</a:t>
            </a:r>
            <a:r>
              <a:rPr lang="fr-FR" dirty="0"/>
              <a:t>, </a:t>
            </a:r>
            <a:r>
              <a:rPr lang="fr-FR" dirty="0" err="1"/>
              <a:t>quarum</a:t>
            </a:r>
            <a:r>
              <a:rPr lang="fr-FR" dirty="0"/>
              <a:t> ad </a:t>
            </a:r>
            <a:r>
              <a:rPr lang="fr-FR" dirty="0" err="1"/>
              <a:t>praesens</a:t>
            </a:r>
            <a:r>
              <a:rPr lang="fr-FR" dirty="0"/>
              <a:t> </a:t>
            </a:r>
            <a:r>
              <a:rPr lang="fr-FR" dirty="0" err="1"/>
              <a:t>pleraeque</a:t>
            </a:r>
            <a:r>
              <a:rPr lang="fr-FR" dirty="0"/>
              <a:t> </a:t>
            </a:r>
            <a:r>
              <a:rPr lang="fr-FR" dirty="0" err="1"/>
              <a:t>licet</a:t>
            </a:r>
            <a:r>
              <a:rPr lang="fr-FR" dirty="0"/>
              <a:t> </a:t>
            </a:r>
            <a:r>
              <a:rPr lang="fr-FR" dirty="0" err="1"/>
              <a:t>Graecis</a:t>
            </a:r>
            <a:r>
              <a:rPr lang="fr-FR" dirty="0"/>
              <a:t> </a:t>
            </a:r>
            <a:r>
              <a:rPr lang="fr-FR" dirty="0" err="1"/>
              <a:t>nominibus</a:t>
            </a:r>
            <a:r>
              <a:rPr lang="fr-FR" dirty="0"/>
              <a:t> </a:t>
            </a:r>
            <a:r>
              <a:rPr lang="fr-FR" dirty="0" err="1"/>
              <a:t>appellentur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isdem</a:t>
            </a:r>
            <a:r>
              <a:rPr lang="fr-FR" dirty="0"/>
              <a:t> ad </a:t>
            </a:r>
            <a:r>
              <a:rPr lang="fr-FR" dirty="0" err="1"/>
              <a:t>arbitrium</a:t>
            </a:r>
            <a:r>
              <a:rPr lang="fr-FR" dirty="0"/>
              <a:t> </a:t>
            </a:r>
            <a:r>
              <a:rPr lang="fr-FR" dirty="0" err="1"/>
              <a:t>inposita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 </a:t>
            </a:r>
            <a:r>
              <a:rPr lang="fr-FR" dirty="0" err="1"/>
              <a:t>conditoris</a:t>
            </a:r>
            <a:r>
              <a:rPr lang="fr-FR" dirty="0"/>
              <a:t>, </a:t>
            </a:r>
            <a:r>
              <a:rPr lang="fr-FR" dirty="0" err="1"/>
              <a:t>primigenia</a:t>
            </a:r>
            <a:r>
              <a:rPr lang="fr-FR" dirty="0"/>
              <a:t> </a:t>
            </a:r>
            <a:r>
              <a:rPr lang="fr-FR" dirty="0" err="1"/>
              <a:t>tamen</a:t>
            </a:r>
            <a:r>
              <a:rPr lang="fr-FR" dirty="0"/>
              <a:t> nomina non </a:t>
            </a:r>
            <a:r>
              <a:rPr lang="fr-FR" dirty="0" err="1"/>
              <a:t>amittunt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eis</a:t>
            </a:r>
            <a:endParaRPr lang="fr-FR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313F9-FE94-DF87-B459-E4DC573A2C1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78991" y="1326067"/>
            <a:ext cx="11374560" cy="5187245"/>
          </a:xfrm>
        </p:spPr>
        <p:txBody>
          <a:bodyPr/>
          <a:lstStyle/>
          <a:p>
            <a:r>
              <a:rPr lang="en-US" b="0" dirty="0"/>
              <a:t>Svya Palayan will invite you to access the slides on her one drive folder (check your mailbox)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r>
              <a:rPr lang="en-US" b="0" dirty="0"/>
              <a:t>You can submit your ideas and suggestions from now until 16:10 on the 3 slides corresponding to the barriers (for ESC ; Industry and Hospitals)</a:t>
            </a:r>
            <a:endParaRPr lang="fr-FR" b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C841469-A22A-FF36-B480-2AE05C642E52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465482" y="618181"/>
            <a:ext cx="84390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4000" dirty="0" err="1">
                <a:solidFill>
                  <a:srgbClr val="C00000"/>
                </a:solidFill>
                <a:latin typeface="+mn-lt"/>
              </a:rPr>
              <a:t>I</a:t>
            </a:r>
            <a:r>
              <a:rPr kumimoji="0" lang="fr-FR" altLang="fr-FR" sz="40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+mn-lt"/>
              </a:rPr>
              <a:t>deas</a:t>
            </a:r>
            <a:r>
              <a:rPr kumimoji="0" lang="fr-FR" altLang="fr-FR" sz="40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</a:rPr>
              <a:t>’ capture concept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C7BEF3-F817-9F3B-F489-57F003A1E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915" y="2033953"/>
            <a:ext cx="4807197" cy="16637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D442E1-ED77-A4F2-7142-2E723CB2DC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620" y="2383955"/>
            <a:ext cx="5791295" cy="104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821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2A8E1C-E43E-DF88-4722-DC05C83AA6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/>
          <a:lstStyle/>
          <a:p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Group 1 : </a:t>
            </a:r>
            <a:r>
              <a:rPr lang="en-US" sz="3200" cap="small" dirty="0">
                <a:solidFill>
                  <a:srgbClr val="C00000"/>
                </a:solidFill>
              </a:rPr>
              <a:t>What are the key barriers for the </a:t>
            </a:r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ESC</a:t>
            </a:r>
            <a:r>
              <a:rPr lang="en-US" sz="3200" cap="small" dirty="0">
                <a:solidFill>
                  <a:srgbClr val="C00000"/>
                </a:solidFill>
              </a:rPr>
              <a:t> to reduce the carbon impact?</a:t>
            </a:r>
          </a:p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F1519-C417-8ADF-0833-9DB9924EEB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438469"/>
            <a:ext cx="10176933" cy="4428931"/>
          </a:xfrm>
        </p:spPr>
        <p:txBody>
          <a:bodyPr>
            <a:normAutofit/>
          </a:bodyPr>
          <a:lstStyle/>
          <a:p>
            <a:endParaRPr 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125129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4B909-970C-3700-1EE3-C0873D241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AADC35-69A6-6508-AE7F-6C0A39C8BB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/>
          <a:lstStyle/>
          <a:p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Group 2 : </a:t>
            </a:r>
            <a:r>
              <a:rPr lang="en-US" sz="3200" cap="small" dirty="0">
                <a:solidFill>
                  <a:srgbClr val="C00000"/>
                </a:solidFill>
              </a:rPr>
              <a:t>What are the key barriers for the </a:t>
            </a:r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INDUSTRY</a:t>
            </a:r>
            <a:r>
              <a:rPr lang="en-US" sz="3200" cap="small" dirty="0">
                <a:solidFill>
                  <a:srgbClr val="C00000"/>
                </a:solidFill>
              </a:rPr>
              <a:t> to reduce the carbon impact?</a:t>
            </a:r>
          </a:p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FC340-7314-7622-AFF8-6762D0BF5CC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438469"/>
            <a:ext cx="10176933" cy="4428931"/>
          </a:xfrm>
        </p:spPr>
        <p:txBody>
          <a:bodyPr>
            <a:normAutofit/>
          </a:bodyPr>
          <a:lstStyle/>
          <a:p>
            <a:endParaRPr 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325764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82575-320C-4AD9-C9E4-F9C36E405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0CB0F35-0D89-6795-6305-E082389952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/>
          <a:lstStyle/>
          <a:p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Group 3 : </a:t>
            </a:r>
            <a:r>
              <a:rPr lang="en-US" sz="3200" cap="small" dirty="0">
                <a:solidFill>
                  <a:srgbClr val="C00000"/>
                </a:solidFill>
              </a:rPr>
              <a:t>What are the key barriers for the </a:t>
            </a:r>
            <a:r>
              <a:rPr lang="en-US" sz="36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hospitals</a:t>
            </a:r>
            <a:r>
              <a:rPr lang="en-US" sz="3200" cap="small" dirty="0">
                <a:solidFill>
                  <a:srgbClr val="C00000"/>
                </a:solidFill>
              </a:rPr>
              <a:t> to reduce the carbon impact?</a:t>
            </a:r>
          </a:p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60CEA-D544-A9B6-709D-520E620E35E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3829" y="1621093"/>
            <a:ext cx="10176933" cy="4428931"/>
          </a:xfrm>
        </p:spPr>
        <p:txBody>
          <a:bodyPr>
            <a:normAutofit/>
          </a:bodyPr>
          <a:lstStyle/>
          <a:p>
            <a:endParaRPr lang="fr-FR" sz="1800" b="0" dirty="0"/>
          </a:p>
        </p:txBody>
      </p:sp>
    </p:spTree>
    <p:extLst>
      <p:ext uri="{BB962C8B-B14F-4D97-AF65-F5344CB8AC3E}">
        <p14:creationId xmlns:p14="http://schemas.microsoft.com/office/powerpoint/2010/main" val="1527400848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101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ESC_PPT_Light_220817-16-9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Svya PALAYAN</cp:lastModifiedBy>
  <cp:revision>13</cp:revision>
  <dcterms:created xsi:type="dcterms:W3CDTF">2025-11-26T07:23:32Z</dcterms:created>
  <dcterms:modified xsi:type="dcterms:W3CDTF">2026-06-09T14:19:01Z</dcterms:modified>
</cp:coreProperties>
</file>