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2" r:id="rId3"/>
    <p:sldId id="341" r:id="rId4"/>
    <p:sldId id="342" r:id="rId5"/>
    <p:sldId id="275" r:id="rId6"/>
    <p:sldId id="264" r:id="rId7"/>
    <p:sldId id="339" r:id="rId8"/>
    <p:sldId id="345" r:id="rId9"/>
    <p:sldId id="348" r:id="rId10"/>
    <p:sldId id="351" r:id="rId11"/>
    <p:sldId id="350" r:id="rId12"/>
    <p:sldId id="34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022"/>
    <a:srgbClr val="878787"/>
    <a:srgbClr val="D0D0D0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30398-B168-465D-8050-42AC9437DF30}" v="47" dt="2026-06-14T16:55:37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78710" autoAdjust="0"/>
  </p:normalViewPr>
  <p:slideViewPr>
    <p:cSldViewPr showGuides="1">
      <p:cViewPr varScale="1">
        <p:scale>
          <a:sx n="77" d="100"/>
          <a:sy n="77" d="100"/>
        </p:scale>
        <p:origin x="1372" y="56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Dendale" userId="8ae65cca-8108-48cb-b503-a2f1b05153a1" providerId="ADAL" clId="{CCB68988-7683-41ED-9036-5EE5B85C42F9}"/>
    <pc:docChg chg="undo custSel addSld delSld modSld sldOrd">
      <pc:chgData name="Paul Dendale" userId="8ae65cca-8108-48cb-b503-a2f1b05153a1" providerId="ADAL" clId="{CCB68988-7683-41ED-9036-5EE5B85C42F9}" dt="2026-06-14T16:55:37.508" v="1555"/>
      <pc:docMkLst>
        <pc:docMk/>
      </pc:docMkLst>
      <pc:sldChg chg="delSp modSp mod">
        <pc:chgData name="Paul Dendale" userId="8ae65cca-8108-48cb-b503-a2f1b05153a1" providerId="ADAL" clId="{CCB68988-7683-41ED-9036-5EE5B85C42F9}" dt="2026-06-14T16:05:29.276" v="104" actId="403"/>
        <pc:sldMkLst>
          <pc:docMk/>
          <pc:sldMk cId="2845312146" sldId="256"/>
        </pc:sldMkLst>
        <pc:spChg chg="del">
          <ac:chgData name="Paul Dendale" userId="8ae65cca-8108-48cb-b503-a2f1b05153a1" providerId="ADAL" clId="{CCB68988-7683-41ED-9036-5EE5B85C42F9}" dt="2026-06-14T16:05:15.012" v="100" actId="478"/>
          <ac:spMkLst>
            <pc:docMk/>
            <pc:sldMk cId="2845312146" sldId="256"/>
            <ac:spMk id="2" creationId="{A3EAC423-CA87-4A97-AD0F-1B7CC1FD15C7}"/>
          </ac:spMkLst>
        </pc:spChg>
        <pc:spChg chg="del">
          <ac:chgData name="Paul Dendale" userId="8ae65cca-8108-48cb-b503-a2f1b05153a1" providerId="ADAL" clId="{CCB68988-7683-41ED-9036-5EE5B85C42F9}" dt="2026-06-14T16:05:08.365" v="98" actId="478"/>
          <ac:spMkLst>
            <pc:docMk/>
            <pc:sldMk cId="2845312146" sldId="256"/>
            <ac:spMk id="3" creationId="{7CA54CD9-6332-4018-80C0-8851DA2A6F56}"/>
          </ac:spMkLst>
        </pc:spChg>
        <pc:spChg chg="mod">
          <ac:chgData name="Paul Dendale" userId="8ae65cca-8108-48cb-b503-a2f1b05153a1" providerId="ADAL" clId="{CCB68988-7683-41ED-9036-5EE5B85C42F9}" dt="2026-06-14T16:05:19.559" v="101" actId="1076"/>
          <ac:spMkLst>
            <pc:docMk/>
            <pc:sldMk cId="2845312146" sldId="256"/>
            <ac:spMk id="4" creationId="{5F110484-47B9-407B-AAD0-5EFF6D5A36BC}"/>
          </ac:spMkLst>
        </pc:spChg>
        <pc:spChg chg="mod">
          <ac:chgData name="Paul Dendale" userId="8ae65cca-8108-48cb-b503-a2f1b05153a1" providerId="ADAL" clId="{CCB68988-7683-41ED-9036-5EE5B85C42F9}" dt="2026-06-14T16:05:29.276" v="104" actId="403"/>
          <ac:spMkLst>
            <pc:docMk/>
            <pc:sldMk cId="2845312146" sldId="256"/>
            <ac:spMk id="5" creationId="{276148CC-D3A4-4136-AA81-28BD3CC083FD}"/>
          </ac:spMkLst>
        </pc:spChg>
      </pc:sldChg>
      <pc:sldChg chg="del ord">
        <pc:chgData name="Paul Dendale" userId="8ae65cca-8108-48cb-b503-a2f1b05153a1" providerId="ADAL" clId="{CCB68988-7683-41ED-9036-5EE5B85C42F9}" dt="2026-06-14T16:31:43.512" v="815" actId="47"/>
        <pc:sldMkLst>
          <pc:docMk/>
          <pc:sldMk cId="83352566" sldId="257"/>
        </pc:sldMkLst>
      </pc:sldChg>
      <pc:sldChg chg="addSp delSp modSp add mod ord">
        <pc:chgData name="Paul Dendale" userId="8ae65cca-8108-48cb-b503-a2f1b05153a1" providerId="ADAL" clId="{CCB68988-7683-41ED-9036-5EE5B85C42F9}" dt="2026-06-14T16:54:58.064" v="1539"/>
        <pc:sldMkLst>
          <pc:docMk/>
          <pc:sldMk cId="3569279419" sldId="264"/>
        </pc:sldMkLst>
        <pc:spChg chg="del">
          <ac:chgData name="Paul Dendale" userId="8ae65cca-8108-48cb-b503-a2f1b05153a1" providerId="ADAL" clId="{CCB68988-7683-41ED-9036-5EE5B85C42F9}" dt="2026-06-14T16:22:37.458" v="696" actId="478"/>
          <ac:spMkLst>
            <pc:docMk/>
            <pc:sldMk cId="3569279419" sldId="264"/>
            <ac:spMk id="2" creationId="{D8379467-758D-49AF-9F9E-1C26E651381A}"/>
          </ac:spMkLst>
        </pc:spChg>
        <pc:spChg chg="add mod">
          <ac:chgData name="Paul Dendale" userId="8ae65cca-8108-48cb-b503-a2f1b05153a1" providerId="ADAL" clId="{CCB68988-7683-41ED-9036-5EE5B85C42F9}" dt="2026-06-14T16:27:44.246" v="767" actId="403"/>
          <ac:spMkLst>
            <pc:docMk/>
            <pc:sldMk cId="3569279419" sldId="264"/>
            <ac:spMk id="3" creationId="{8A65EC15-F66D-D4DC-9EDF-6B3044F972CE}"/>
          </ac:spMkLst>
        </pc:spChg>
        <pc:spChg chg="mod">
          <ac:chgData name="Paul Dendale" userId="8ae65cca-8108-48cb-b503-a2f1b05153a1" providerId="ADAL" clId="{CCB68988-7683-41ED-9036-5EE5B85C42F9}" dt="2026-06-14T16:22:45.762" v="698" actId="1076"/>
          <ac:spMkLst>
            <pc:docMk/>
            <pc:sldMk cId="3569279419" sldId="264"/>
            <ac:spMk id="8" creationId="{66C13CF7-F4A8-4067-8011-268BBE62D0EA}"/>
          </ac:spMkLst>
        </pc:spChg>
        <pc:picChg chg="add mod">
          <ac:chgData name="Paul Dendale" userId="8ae65cca-8108-48cb-b503-a2f1b05153a1" providerId="ADAL" clId="{CCB68988-7683-41ED-9036-5EE5B85C42F9}" dt="2026-06-14T16:54:58.064" v="1539"/>
          <ac:picMkLst>
            <pc:docMk/>
            <pc:sldMk cId="3569279419" sldId="264"/>
            <ac:picMk id="2" creationId="{89672D33-7D0C-0EBA-D892-64F260C56C73}"/>
          </ac:picMkLst>
        </pc:picChg>
        <pc:picChg chg="mod">
          <ac:chgData name="Paul Dendale" userId="8ae65cca-8108-48cb-b503-a2f1b05153a1" providerId="ADAL" clId="{CCB68988-7683-41ED-9036-5EE5B85C42F9}" dt="2026-06-14T16:22:49.326" v="699" actId="1076"/>
          <ac:picMkLst>
            <pc:docMk/>
            <pc:sldMk cId="3569279419" sldId="264"/>
            <ac:picMk id="6" creationId="{15C8EA87-AF0A-41BF-8A74-C7FB8567C618}"/>
          </ac:picMkLst>
        </pc:picChg>
        <pc:picChg chg="del">
          <ac:chgData name="Paul Dendale" userId="8ae65cca-8108-48cb-b503-a2f1b05153a1" providerId="ADAL" clId="{CCB68988-7683-41ED-9036-5EE5B85C42F9}" dt="2026-06-14T16:54:57.100" v="1538" actId="478"/>
          <ac:picMkLst>
            <pc:docMk/>
            <pc:sldMk cId="3569279419" sldId="264"/>
            <ac:picMk id="7" creationId="{64D7B69E-A63C-47B0-82DB-B3AF645C62BF}"/>
          </ac:picMkLst>
        </pc:picChg>
      </pc:sldChg>
      <pc:sldChg chg="addSp delSp modSp add mod ord">
        <pc:chgData name="Paul Dendale" userId="8ae65cca-8108-48cb-b503-a2f1b05153a1" providerId="ADAL" clId="{CCB68988-7683-41ED-9036-5EE5B85C42F9}" dt="2026-06-14T16:54:52.708" v="1537"/>
        <pc:sldMkLst>
          <pc:docMk/>
          <pc:sldMk cId="148672254" sldId="275"/>
        </pc:sldMkLst>
        <pc:spChg chg="del">
          <ac:chgData name="Paul Dendale" userId="8ae65cca-8108-48cb-b503-a2f1b05153a1" providerId="ADAL" clId="{CCB68988-7683-41ED-9036-5EE5B85C42F9}" dt="2026-06-14T16:25:04.370" v="750" actId="478"/>
          <ac:spMkLst>
            <pc:docMk/>
            <pc:sldMk cId="148672254" sldId="275"/>
            <ac:spMk id="2" creationId="{D8379467-758D-49AF-9F9E-1C26E651381A}"/>
          </ac:spMkLst>
        </pc:spChg>
        <pc:spChg chg="add mod">
          <ac:chgData name="Paul Dendale" userId="8ae65cca-8108-48cb-b503-a2f1b05153a1" providerId="ADAL" clId="{CCB68988-7683-41ED-9036-5EE5B85C42F9}" dt="2026-06-14T16:27:27.976" v="764" actId="403"/>
          <ac:spMkLst>
            <pc:docMk/>
            <pc:sldMk cId="148672254" sldId="275"/>
            <ac:spMk id="3" creationId="{438EAD92-A5A3-3469-0417-CBB2307CE8E5}"/>
          </ac:spMkLst>
        </pc:spChg>
        <pc:spChg chg="mod">
          <ac:chgData name="Paul Dendale" userId="8ae65cca-8108-48cb-b503-a2f1b05153a1" providerId="ADAL" clId="{CCB68988-7683-41ED-9036-5EE5B85C42F9}" dt="2026-06-14T16:24:56.792" v="748" actId="1076"/>
          <ac:spMkLst>
            <pc:docMk/>
            <pc:sldMk cId="148672254" sldId="275"/>
            <ac:spMk id="8" creationId="{66C13CF7-F4A8-4067-8011-268BBE62D0EA}"/>
          </ac:spMkLst>
        </pc:spChg>
        <pc:picChg chg="add mod">
          <ac:chgData name="Paul Dendale" userId="8ae65cca-8108-48cb-b503-a2f1b05153a1" providerId="ADAL" clId="{CCB68988-7683-41ED-9036-5EE5B85C42F9}" dt="2026-06-14T16:54:52.708" v="1537"/>
          <ac:picMkLst>
            <pc:docMk/>
            <pc:sldMk cId="148672254" sldId="275"/>
            <ac:picMk id="2" creationId="{43A7FF06-AC20-84C2-44C9-388EB1275B21}"/>
          </ac:picMkLst>
        </pc:picChg>
        <pc:picChg chg="mod">
          <ac:chgData name="Paul Dendale" userId="8ae65cca-8108-48cb-b503-a2f1b05153a1" providerId="ADAL" clId="{CCB68988-7683-41ED-9036-5EE5B85C42F9}" dt="2026-06-14T16:27:35.307" v="766" actId="1076"/>
          <ac:picMkLst>
            <pc:docMk/>
            <pc:sldMk cId="148672254" sldId="275"/>
            <ac:picMk id="6" creationId="{1076FAB5-4D54-4322-834D-781127831FA1}"/>
          </ac:picMkLst>
        </pc:picChg>
        <pc:picChg chg="del">
          <ac:chgData name="Paul Dendale" userId="8ae65cca-8108-48cb-b503-a2f1b05153a1" providerId="ADAL" clId="{CCB68988-7683-41ED-9036-5EE5B85C42F9}" dt="2026-06-14T16:54:51.352" v="1536" actId="478"/>
          <ac:picMkLst>
            <pc:docMk/>
            <pc:sldMk cId="148672254" sldId="275"/>
            <ac:picMk id="7" creationId="{64D7B69E-A63C-47B0-82DB-B3AF645C62BF}"/>
          </ac:picMkLst>
        </pc:picChg>
      </pc:sldChg>
      <pc:sldChg chg="add del">
        <pc:chgData name="Paul Dendale" userId="8ae65cca-8108-48cb-b503-a2f1b05153a1" providerId="ADAL" clId="{CCB68988-7683-41ED-9036-5EE5B85C42F9}" dt="2026-06-14T16:42:06.170" v="1287" actId="47"/>
        <pc:sldMkLst>
          <pc:docMk/>
          <pc:sldMk cId="3969474618" sldId="304"/>
        </pc:sldMkLst>
      </pc:sldChg>
      <pc:sldChg chg="addSp delSp modSp add mod">
        <pc:chgData name="Paul Dendale" userId="8ae65cca-8108-48cb-b503-a2f1b05153a1" providerId="ADAL" clId="{CCB68988-7683-41ED-9036-5EE5B85C42F9}" dt="2026-06-14T16:55:04.086" v="1541"/>
        <pc:sldMkLst>
          <pc:docMk/>
          <pc:sldMk cId="3284302028" sldId="339"/>
        </pc:sldMkLst>
        <pc:spChg chg="del">
          <ac:chgData name="Paul Dendale" userId="8ae65cca-8108-48cb-b503-a2f1b05153a1" providerId="ADAL" clId="{CCB68988-7683-41ED-9036-5EE5B85C42F9}" dt="2026-06-14T16:23:33.879" v="700" actId="478"/>
          <ac:spMkLst>
            <pc:docMk/>
            <pc:sldMk cId="3284302028" sldId="339"/>
            <ac:spMk id="2" creationId="{398BAA39-BA14-D47B-C917-82EA84E64F14}"/>
          </ac:spMkLst>
        </pc:spChg>
        <pc:spChg chg="mod">
          <ac:chgData name="Paul Dendale" userId="8ae65cca-8108-48cb-b503-a2f1b05153a1" providerId="ADAL" clId="{CCB68988-7683-41ED-9036-5EE5B85C42F9}" dt="2026-06-14T16:26:13.187" v="754" actId="20577"/>
          <ac:spMkLst>
            <pc:docMk/>
            <pc:sldMk cId="3284302028" sldId="339"/>
            <ac:spMk id="4" creationId="{79D230D3-4279-CACA-18BF-CB6BD3F42A28}"/>
          </ac:spMkLst>
        </pc:spChg>
        <pc:spChg chg="add mod">
          <ac:chgData name="Paul Dendale" userId="8ae65cca-8108-48cb-b503-a2f1b05153a1" providerId="ADAL" clId="{CCB68988-7683-41ED-9036-5EE5B85C42F9}" dt="2026-06-14T16:44:07.038" v="1326" actId="20577"/>
          <ac:spMkLst>
            <pc:docMk/>
            <pc:sldMk cId="3284302028" sldId="339"/>
            <ac:spMk id="5" creationId="{BE542592-B719-CB91-3DE8-36B1F7CCD95E}"/>
          </ac:spMkLst>
        </pc:spChg>
        <pc:spChg chg="add mod">
          <ac:chgData name="Paul Dendale" userId="8ae65cca-8108-48cb-b503-a2f1b05153a1" providerId="ADAL" clId="{CCB68988-7683-41ED-9036-5EE5B85C42F9}" dt="2026-06-14T16:43:46.824" v="1318" actId="1076"/>
          <ac:spMkLst>
            <pc:docMk/>
            <pc:sldMk cId="3284302028" sldId="339"/>
            <ac:spMk id="6" creationId="{AD37D2E4-89CA-710B-4753-FD90340BEF28}"/>
          </ac:spMkLst>
        </pc:spChg>
        <pc:picChg chg="add mod">
          <ac:chgData name="Paul Dendale" userId="8ae65cca-8108-48cb-b503-a2f1b05153a1" providerId="ADAL" clId="{CCB68988-7683-41ED-9036-5EE5B85C42F9}" dt="2026-06-14T16:55:04.086" v="1541"/>
          <ac:picMkLst>
            <pc:docMk/>
            <pc:sldMk cId="3284302028" sldId="339"/>
            <ac:picMk id="2" creationId="{74FE2E9E-0BDC-F9B8-9CB4-4360FAC8F4DD}"/>
          </ac:picMkLst>
        </pc:picChg>
        <pc:picChg chg="del">
          <ac:chgData name="Paul Dendale" userId="8ae65cca-8108-48cb-b503-a2f1b05153a1" providerId="ADAL" clId="{CCB68988-7683-41ED-9036-5EE5B85C42F9}" dt="2026-06-14T16:55:03.160" v="1540" actId="478"/>
          <ac:picMkLst>
            <pc:docMk/>
            <pc:sldMk cId="3284302028" sldId="339"/>
            <ac:picMk id="3" creationId="{830C6AC6-FE47-C17A-3DBB-3DB12D28EBE0}"/>
          </ac:picMkLst>
        </pc:picChg>
      </pc:sldChg>
      <pc:sldChg chg="modSp add mod">
        <pc:chgData name="Paul Dendale" userId="8ae65cca-8108-48cb-b503-a2f1b05153a1" providerId="ADAL" clId="{CCB68988-7683-41ED-9036-5EE5B85C42F9}" dt="2026-06-14T16:54:24.740" v="1532" actId="1076"/>
        <pc:sldMkLst>
          <pc:docMk/>
          <pc:sldMk cId="706155208" sldId="341"/>
        </pc:sldMkLst>
        <pc:spChg chg="mod">
          <ac:chgData name="Paul Dendale" userId="8ae65cca-8108-48cb-b503-a2f1b05153a1" providerId="ADAL" clId="{CCB68988-7683-41ED-9036-5EE5B85C42F9}" dt="2026-06-14T16:26:58.799" v="758" actId="403"/>
          <ac:spMkLst>
            <pc:docMk/>
            <pc:sldMk cId="706155208" sldId="341"/>
            <ac:spMk id="6" creationId="{4C2F30B6-DBFE-8C1D-2306-522871A39741}"/>
          </ac:spMkLst>
        </pc:spChg>
        <pc:picChg chg="mod">
          <ac:chgData name="Paul Dendale" userId="8ae65cca-8108-48cb-b503-a2f1b05153a1" providerId="ADAL" clId="{CCB68988-7683-41ED-9036-5EE5B85C42F9}" dt="2026-06-14T16:07:56.526" v="107" actId="14100"/>
          <ac:picMkLst>
            <pc:docMk/>
            <pc:sldMk cId="706155208" sldId="341"/>
            <ac:picMk id="2" creationId="{A36065C3-0A1E-DCB5-7A57-E7499BF99558}"/>
          </ac:picMkLst>
        </pc:picChg>
        <pc:picChg chg="mod">
          <ac:chgData name="Paul Dendale" userId="8ae65cca-8108-48cb-b503-a2f1b05153a1" providerId="ADAL" clId="{CCB68988-7683-41ED-9036-5EE5B85C42F9}" dt="2026-06-14T16:54:24.740" v="1532" actId="1076"/>
          <ac:picMkLst>
            <pc:docMk/>
            <pc:sldMk cId="706155208" sldId="341"/>
            <ac:picMk id="3" creationId="{C23CBFA2-32C9-0BBD-A1AA-1796D123E58E}"/>
          </ac:picMkLst>
        </pc:picChg>
        <pc:picChg chg="mod">
          <ac:chgData name="Paul Dendale" userId="8ae65cca-8108-48cb-b503-a2f1b05153a1" providerId="ADAL" clId="{CCB68988-7683-41ED-9036-5EE5B85C42F9}" dt="2026-06-14T16:08:00.179" v="108" actId="14100"/>
          <ac:picMkLst>
            <pc:docMk/>
            <pc:sldMk cId="706155208" sldId="341"/>
            <ac:picMk id="4" creationId="{58DC84AC-08B4-A607-2F44-8FBCE2D9DE49}"/>
          </ac:picMkLst>
        </pc:picChg>
      </pc:sldChg>
      <pc:sldChg chg="addSp delSp modSp add mod">
        <pc:chgData name="Paul Dendale" userId="8ae65cca-8108-48cb-b503-a2f1b05153a1" providerId="ADAL" clId="{CCB68988-7683-41ED-9036-5EE5B85C42F9}" dt="2026-06-14T16:54:46.142" v="1535"/>
        <pc:sldMkLst>
          <pc:docMk/>
          <pc:sldMk cId="3705679646" sldId="342"/>
        </pc:sldMkLst>
        <pc:spChg chg="del">
          <ac:chgData name="Paul Dendale" userId="8ae65cca-8108-48cb-b503-a2f1b05153a1" providerId="ADAL" clId="{CCB68988-7683-41ED-9036-5EE5B85C42F9}" dt="2026-06-14T16:08:18.926" v="109" actId="478"/>
          <ac:spMkLst>
            <pc:docMk/>
            <pc:sldMk cId="3705679646" sldId="342"/>
            <ac:spMk id="2" creationId="{704CC17F-3739-C7B8-2490-7A2A985FDC61}"/>
          </ac:spMkLst>
        </pc:spChg>
        <pc:spChg chg="add mod">
          <ac:chgData name="Paul Dendale" userId="8ae65cca-8108-48cb-b503-a2f1b05153a1" providerId="ADAL" clId="{CCB68988-7683-41ED-9036-5EE5B85C42F9}" dt="2026-06-14T16:27:07.629" v="759" actId="403"/>
          <ac:spMkLst>
            <pc:docMk/>
            <pc:sldMk cId="3705679646" sldId="342"/>
            <ac:spMk id="6" creationId="{E5CC5AF0-F3AF-4DA6-E784-D2F3071070CD}"/>
          </ac:spMkLst>
        </pc:spChg>
        <pc:picChg chg="add mod">
          <ac:chgData name="Paul Dendale" userId="8ae65cca-8108-48cb-b503-a2f1b05153a1" providerId="ADAL" clId="{CCB68988-7683-41ED-9036-5EE5B85C42F9}" dt="2026-06-14T16:54:46.142" v="1535"/>
          <ac:picMkLst>
            <pc:docMk/>
            <pc:sldMk cId="3705679646" sldId="342"/>
            <ac:picMk id="2" creationId="{86AEB269-3F68-C78D-B1DC-A149C80185F6}"/>
          </ac:picMkLst>
        </pc:picChg>
        <pc:picChg chg="del">
          <ac:chgData name="Paul Dendale" userId="8ae65cca-8108-48cb-b503-a2f1b05153a1" providerId="ADAL" clId="{CCB68988-7683-41ED-9036-5EE5B85C42F9}" dt="2026-06-14T16:54:43.802" v="1534" actId="478"/>
          <ac:picMkLst>
            <pc:docMk/>
            <pc:sldMk cId="3705679646" sldId="342"/>
            <ac:picMk id="3" creationId="{B7CA6EA7-6B5F-0BD6-ABBA-43547E1555D6}"/>
          </ac:picMkLst>
        </pc:picChg>
        <pc:picChg chg="mod">
          <ac:chgData name="Paul Dendale" userId="8ae65cca-8108-48cb-b503-a2f1b05153a1" providerId="ADAL" clId="{CCB68988-7683-41ED-9036-5EE5B85C42F9}" dt="2026-06-14T16:27:17.919" v="763" actId="1036"/>
          <ac:picMkLst>
            <pc:docMk/>
            <pc:sldMk cId="3705679646" sldId="342"/>
            <ac:picMk id="4" creationId="{5C66BA3F-B396-50FE-B3F9-0A6B9C75837C}"/>
          </ac:picMkLst>
        </pc:picChg>
        <pc:picChg chg="mod">
          <ac:chgData name="Paul Dendale" userId="8ae65cca-8108-48cb-b503-a2f1b05153a1" providerId="ADAL" clId="{CCB68988-7683-41ED-9036-5EE5B85C42F9}" dt="2026-06-14T16:27:17.919" v="763" actId="1036"/>
          <ac:picMkLst>
            <pc:docMk/>
            <pc:sldMk cId="3705679646" sldId="342"/>
            <ac:picMk id="5" creationId="{0F68AF48-0403-3631-3EAF-9C8823F15D7C}"/>
          </ac:picMkLst>
        </pc:picChg>
      </pc:sldChg>
      <pc:sldChg chg="addSp delSp modSp add mod">
        <pc:chgData name="Paul Dendale" userId="8ae65cca-8108-48cb-b503-a2f1b05153a1" providerId="ADAL" clId="{CCB68988-7683-41ED-9036-5EE5B85C42F9}" dt="2026-06-14T16:55:15.232" v="1548"/>
        <pc:sldMkLst>
          <pc:docMk/>
          <pc:sldMk cId="4015362649" sldId="345"/>
        </pc:sldMkLst>
        <pc:spChg chg="del">
          <ac:chgData name="Paul Dendale" userId="8ae65cca-8108-48cb-b503-a2f1b05153a1" providerId="ADAL" clId="{CCB68988-7683-41ED-9036-5EE5B85C42F9}" dt="2026-06-14T16:30:42.382" v="807" actId="478"/>
          <ac:spMkLst>
            <pc:docMk/>
            <pc:sldMk cId="4015362649" sldId="345"/>
            <ac:spMk id="2" creationId="{F90C6C8C-0167-4686-F7D9-EF7B50E3EEAB}"/>
          </ac:spMkLst>
        </pc:spChg>
        <pc:spChg chg="mod">
          <ac:chgData name="Paul Dendale" userId="8ae65cca-8108-48cb-b503-a2f1b05153a1" providerId="ADAL" clId="{CCB68988-7683-41ED-9036-5EE5B85C42F9}" dt="2026-06-14T16:44:53.408" v="1332" actId="113"/>
          <ac:spMkLst>
            <pc:docMk/>
            <pc:sldMk cId="4015362649" sldId="345"/>
            <ac:spMk id="4" creationId="{54317565-BBDD-8606-135A-FA6314A3DE5D}"/>
          </ac:spMkLst>
        </pc:spChg>
        <pc:spChg chg="add mod">
          <ac:chgData name="Paul Dendale" userId="8ae65cca-8108-48cb-b503-a2f1b05153a1" providerId="ADAL" clId="{CCB68988-7683-41ED-9036-5EE5B85C42F9}" dt="2026-06-14T16:37:06.657" v="963" actId="20577"/>
          <ac:spMkLst>
            <pc:docMk/>
            <pc:sldMk cId="4015362649" sldId="345"/>
            <ac:spMk id="5" creationId="{A1C94F97-51D2-5277-FF8F-53FBAFC7D8DD}"/>
          </ac:spMkLst>
        </pc:spChg>
        <pc:picChg chg="add del mod">
          <ac:chgData name="Paul Dendale" userId="8ae65cca-8108-48cb-b503-a2f1b05153a1" providerId="ADAL" clId="{CCB68988-7683-41ED-9036-5EE5B85C42F9}" dt="2026-06-14T16:55:14.090" v="1547" actId="478"/>
          <ac:picMkLst>
            <pc:docMk/>
            <pc:sldMk cId="4015362649" sldId="345"/>
            <ac:picMk id="2" creationId="{5C551453-A781-9E72-EC96-E3C999F4DBB2}"/>
          </ac:picMkLst>
        </pc:picChg>
        <pc:picChg chg="del">
          <ac:chgData name="Paul Dendale" userId="8ae65cca-8108-48cb-b503-a2f1b05153a1" providerId="ADAL" clId="{CCB68988-7683-41ED-9036-5EE5B85C42F9}" dt="2026-06-14T16:55:09.330" v="1542" actId="478"/>
          <ac:picMkLst>
            <pc:docMk/>
            <pc:sldMk cId="4015362649" sldId="345"/>
            <ac:picMk id="3" creationId="{19CCBDBF-5377-89E6-B465-F7AA78CD713B}"/>
          </ac:picMkLst>
        </pc:picChg>
        <pc:picChg chg="add mod">
          <ac:chgData name="Paul Dendale" userId="8ae65cca-8108-48cb-b503-a2f1b05153a1" providerId="ADAL" clId="{CCB68988-7683-41ED-9036-5EE5B85C42F9}" dt="2026-06-14T16:55:15.232" v="1548"/>
          <ac:picMkLst>
            <pc:docMk/>
            <pc:sldMk cId="4015362649" sldId="345"/>
            <ac:picMk id="6" creationId="{AC9BED2B-A2CC-5FC1-7EBD-1E0E7940A767}"/>
          </ac:picMkLst>
        </pc:picChg>
      </pc:sldChg>
      <pc:sldChg chg="addSp delSp modSp add mod">
        <pc:chgData name="Paul Dendale" userId="8ae65cca-8108-48cb-b503-a2f1b05153a1" providerId="ADAL" clId="{CCB68988-7683-41ED-9036-5EE5B85C42F9}" dt="2026-06-14T16:55:23.113" v="1550"/>
        <pc:sldMkLst>
          <pc:docMk/>
          <pc:sldMk cId="937814844" sldId="348"/>
        </pc:sldMkLst>
        <pc:spChg chg="del">
          <ac:chgData name="Paul Dendale" userId="8ae65cca-8108-48cb-b503-a2f1b05153a1" providerId="ADAL" clId="{CCB68988-7683-41ED-9036-5EE5B85C42F9}" dt="2026-06-14T16:30:55.712" v="809" actId="478"/>
          <ac:spMkLst>
            <pc:docMk/>
            <pc:sldMk cId="937814844" sldId="348"/>
            <ac:spMk id="2" creationId="{970F5630-9815-5F82-3C83-E45C559977C6}"/>
          </ac:spMkLst>
        </pc:spChg>
        <pc:spChg chg="mod">
          <ac:chgData name="Paul Dendale" userId="8ae65cca-8108-48cb-b503-a2f1b05153a1" providerId="ADAL" clId="{CCB68988-7683-41ED-9036-5EE5B85C42F9}" dt="2026-06-14T16:45:06.339" v="1334" actId="27636"/>
          <ac:spMkLst>
            <pc:docMk/>
            <pc:sldMk cId="937814844" sldId="348"/>
            <ac:spMk id="4" creationId="{D44D5F95-2B11-9787-FC57-D5C28945AFE2}"/>
          </ac:spMkLst>
        </pc:spChg>
        <pc:spChg chg="add mod">
          <ac:chgData name="Paul Dendale" userId="8ae65cca-8108-48cb-b503-a2f1b05153a1" providerId="ADAL" clId="{CCB68988-7683-41ED-9036-5EE5B85C42F9}" dt="2026-06-14T16:37:14.278" v="964" actId="20577"/>
          <ac:spMkLst>
            <pc:docMk/>
            <pc:sldMk cId="937814844" sldId="348"/>
            <ac:spMk id="5" creationId="{9343C67C-3F68-87E2-0876-0C143744593A}"/>
          </ac:spMkLst>
        </pc:spChg>
        <pc:picChg chg="add mod">
          <ac:chgData name="Paul Dendale" userId="8ae65cca-8108-48cb-b503-a2f1b05153a1" providerId="ADAL" clId="{CCB68988-7683-41ED-9036-5EE5B85C42F9}" dt="2026-06-14T16:55:23.113" v="1550"/>
          <ac:picMkLst>
            <pc:docMk/>
            <pc:sldMk cId="937814844" sldId="348"/>
            <ac:picMk id="2" creationId="{942B9F37-4D1F-EAAC-AAB0-B86BBFF2B284}"/>
          </ac:picMkLst>
        </pc:picChg>
        <pc:picChg chg="del">
          <ac:chgData name="Paul Dendale" userId="8ae65cca-8108-48cb-b503-a2f1b05153a1" providerId="ADAL" clId="{CCB68988-7683-41ED-9036-5EE5B85C42F9}" dt="2026-06-14T16:55:22.503" v="1549" actId="478"/>
          <ac:picMkLst>
            <pc:docMk/>
            <pc:sldMk cId="937814844" sldId="348"/>
            <ac:picMk id="3" creationId="{E73421CB-BACE-206D-3849-C5BD8BB87F2F}"/>
          </ac:picMkLst>
        </pc:picChg>
      </pc:sldChg>
      <pc:sldChg chg="addSp delSp modSp add mod">
        <pc:chgData name="Paul Dendale" userId="8ae65cca-8108-48cb-b503-a2f1b05153a1" providerId="ADAL" clId="{CCB68988-7683-41ED-9036-5EE5B85C42F9}" dt="2026-06-14T16:55:37.508" v="1555"/>
        <pc:sldMkLst>
          <pc:docMk/>
          <pc:sldMk cId="1112241101" sldId="349"/>
        </pc:sldMkLst>
        <pc:spChg chg="mod">
          <ac:chgData name="Paul Dendale" userId="8ae65cca-8108-48cb-b503-a2f1b05153a1" providerId="ADAL" clId="{CCB68988-7683-41ED-9036-5EE5B85C42F9}" dt="2026-06-14T16:48:03.102" v="1467" actId="1038"/>
          <ac:spMkLst>
            <pc:docMk/>
            <pc:sldMk cId="1112241101" sldId="349"/>
            <ac:spMk id="2" creationId="{CF767758-443C-8E02-23C7-7B044A00C0B7}"/>
          </ac:spMkLst>
        </pc:spChg>
        <pc:spChg chg="mod">
          <ac:chgData name="Paul Dendale" userId="8ae65cca-8108-48cb-b503-a2f1b05153a1" providerId="ADAL" clId="{CCB68988-7683-41ED-9036-5EE5B85C42F9}" dt="2026-06-14T16:48:07.285" v="1469" actId="1038"/>
          <ac:spMkLst>
            <pc:docMk/>
            <pc:sldMk cId="1112241101" sldId="349"/>
            <ac:spMk id="4" creationId="{881F7BFD-8053-1A65-E004-6C4587E3C9CD}"/>
          </ac:spMkLst>
        </pc:spChg>
        <pc:picChg chg="del">
          <ac:chgData name="Paul Dendale" userId="8ae65cca-8108-48cb-b503-a2f1b05153a1" providerId="ADAL" clId="{CCB68988-7683-41ED-9036-5EE5B85C42F9}" dt="2026-06-14T16:55:36.897" v="1554" actId="478"/>
          <ac:picMkLst>
            <pc:docMk/>
            <pc:sldMk cId="1112241101" sldId="349"/>
            <ac:picMk id="3" creationId="{BFF44FE7-865F-B162-E1F7-D6D4D19ADE4B}"/>
          </ac:picMkLst>
        </pc:picChg>
        <pc:picChg chg="add mod">
          <ac:chgData name="Paul Dendale" userId="8ae65cca-8108-48cb-b503-a2f1b05153a1" providerId="ADAL" clId="{CCB68988-7683-41ED-9036-5EE5B85C42F9}" dt="2026-06-14T16:55:37.508" v="1555"/>
          <ac:picMkLst>
            <pc:docMk/>
            <pc:sldMk cId="1112241101" sldId="349"/>
            <ac:picMk id="5" creationId="{D7A17EA4-3FAE-2FDE-FFEC-14B1956B1834}"/>
          </ac:picMkLst>
        </pc:picChg>
      </pc:sldChg>
      <pc:sldChg chg="addSp modSp add mod ord">
        <pc:chgData name="Paul Dendale" userId="8ae65cca-8108-48cb-b503-a2f1b05153a1" providerId="ADAL" clId="{CCB68988-7683-41ED-9036-5EE5B85C42F9}" dt="2026-06-14T16:55:31.746" v="1553"/>
        <pc:sldMkLst>
          <pc:docMk/>
          <pc:sldMk cId="564996814" sldId="350"/>
        </pc:sldMkLst>
        <pc:spChg chg="mod">
          <ac:chgData name="Paul Dendale" userId="8ae65cca-8108-48cb-b503-a2f1b05153a1" providerId="ADAL" clId="{CCB68988-7683-41ED-9036-5EE5B85C42F9}" dt="2026-06-14T16:46:07.189" v="1384" actId="20577"/>
          <ac:spMkLst>
            <pc:docMk/>
            <pc:sldMk cId="564996814" sldId="350"/>
            <ac:spMk id="2" creationId="{A80566E4-BDF9-476C-51C5-EFE593D657D2}"/>
          </ac:spMkLst>
        </pc:spChg>
        <pc:spChg chg="mod">
          <ac:chgData name="Paul Dendale" userId="8ae65cca-8108-48cb-b503-a2f1b05153a1" providerId="ADAL" clId="{CCB68988-7683-41ED-9036-5EE5B85C42F9}" dt="2026-06-14T16:46:24.716" v="1391" actId="20577"/>
          <ac:spMkLst>
            <pc:docMk/>
            <pc:sldMk cId="564996814" sldId="350"/>
            <ac:spMk id="3" creationId="{99F6BD83-D5EA-6CAE-4BA1-C4D95F51A9B9}"/>
          </ac:spMkLst>
        </pc:spChg>
        <pc:picChg chg="add mod">
          <ac:chgData name="Paul Dendale" userId="8ae65cca-8108-48cb-b503-a2f1b05153a1" providerId="ADAL" clId="{CCB68988-7683-41ED-9036-5EE5B85C42F9}" dt="2026-06-14T16:55:31.746" v="1553"/>
          <ac:picMkLst>
            <pc:docMk/>
            <pc:sldMk cId="564996814" sldId="350"/>
            <ac:picMk id="4" creationId="{2E906E35-719E-8AD6-1B10-84D9C2CBFAFB}"/>
          </ac:picMkLst>
        </pc:picChg>
      </pc:sldChg>
      <pc:sldChg chg="addSp delSp modSp add mod ord">
        <pc:chgData name="Paul Dendale" userId="8ae65cca-8108-48cb-b503-a2f1b05153a1" providerId="ADAL" clId="{CCB68988-7683-41ED-9036-5EE5B85C42F9}" dt="2026-06-14T16:55:28.283" v="1552"/>
        <pc:sldMkLst>
          <pc:docMk/>
          <pc:sldMk cId="4179467518" sldId="351"/>
        </pc:sldMkLst>
        <pc:spChg chg="add mod">
          <ac:chgData name="Paul Dendale" userId="8ae65cca-8108-48cb-b503-a2f1b05153a1" providerId="ADAL" clId="{CCB68988-7683-41ED-9036-5EE5B85C42F9}" dt="2026-06-14T16:42:20.822" v="1288"/>
          <ac:spMkLst>
            <pc:docMk/>
            <pc:sldMk cId="4179467518" sldId="351"/>
            <ac:spMk id="2" creationId="{39F08A7F-A75B-4E78-32B1-D8D32F012F61}"/>
          </ac:spMkLst>
        </pc:spChg>
        <pc:spChg chg="mod">
          <ac:chgData name="Paul Dendale" userId="8ae65cca-8108-48cb-b503-a2f1b05153a1" providerId="ADAL" clId="{CCB68988-7683-41ED-9036-5EE5B85C42F9}" dt="2026-06-14T16:52:34.700" v="1530" actId="113"/>
          <ac:spMkLst>
            <pc:docMk/>
            <pc:sldMk cId="4179467518" sldId="351"/>
            <ac:spMk id="4" creationId="{AB4E9B9F-9DBB-FA78-80CE-968F3EAA2AE9}"/>
          </ac:spMkLst>
        </pc:spChg>
        <pc:spChg chg="mod">
          <ac:chgData name="Paul Dendale" userId="8ae65cca-8108-48cb-b503-a2f1b05153a1" providerId="ADAL" clId="{CCB68988-7683-41ED-9036-5EE5B85C42F9}" dt="2026-06-14T16:41:23.039" v="1283" actId="20577"/>
          <ac:spMkLst>
            <pc:docMk/>
            <pc:sldMk cId="4179467518" sldId="351"/>
            <ac:spMk id="5" creationId="{371AEE67-6808-190A-0359-DF6EA40D2CE8}"/>
          </ac:spMkLst>
        </pc:spChg>
        <pc:spChg chg="add mod">
          <ac:chgData name="Paul Dendale" userId="8ae65cca-8108-48cb-b503-a2f1b05153a1" providerId="ADAL" clId="{CCB68988-7683-41ED-9036-5EE5B85C42F9}" dt="2026-06-14T16:42:26.779" v="1289"/>
          <ac:spMkLst>
            <pc:docMk/>
            <pc:sldMk cId="4179467518" sldId="351"/>
            <ac:spMk id="6" creationId="{514761FD-587D-379C-83B2-AAC5EC2DA9CF}"/>
          </ac:spMkLst>
        </pc:spChg>
        <pc:picChg chg="add mod">
          <ac:chgData name="Paul Dendale" userId="8ae65cca-8108-48cb-b503-a2f1b05153a1" providerId="ADAL" clId="{CCB68988-7683-41ED-9036-5EE5B85C42F9}" dt="2026-06-14T16:55:28.283" v="1552"/>
          <ac:picMkLst>
            <pc:docMk/>
            <pc:sldMk cId="4179467518" sldId="351"/>
            <ac:picMk id="2" creationId="{FD61BCB0-570E-33D0-BD3A-62B4A66D745C}"/>
          </ac:picMkLst>
        </pc:picChg>
        <pc:picChg chg="del">
          <ac:chgData name="Paul Dendale" userId="8ae65cca-8108-48cb-b503-a2f1b05153a1" providerId="ADAL" clId="{CCB68988-7683-41ED-9036-5EE5B85C42F9}" dt="2026-06-14T16:55:27.373" v="1551" actId="478"/>
          <ac:picMkLst>
            <pc:docMk/>
            <pc:sldMk cId="4179467518" sldId="351"/>
            <ac:picMk id="3" creationId="{4D401C08-E30E-E241-43F2-8955D0293222}"/>
          </ac:picMkLst>
        </pc:picChg>
      </pc:sldChg>
      <pc:sldChg chg="addSp modSp add mod">
        <pc:chgData name="Paul Dendale" userId="8ae65cca-8108-48cb-b503-a2f1b05153a1" providerId="ADAL" clId="{CCB68988-7683-41ED-9036-5EE5B85C42F9}" dt="2026-06-14T16:54:33.288" v="1533"/>
        <pc:sldMkLst>
          <pc:docMk/>
          <pc:sldMk cId="2080570225" sldId="352"/>
        </pc:sldMkLst>
        <pc:spChg chg="mod">
          <ac:chgData name="Paul Dendale" userId="8ae65cca-8108-48cb-b503-a2f1b05153a1" providerId="ADAL" clId="{CCB68988-7683-41ED-9036-5EE5B85C42F9}" dt="2026-06-14T16:42:56.552" v="1293" actId="20577"/>
          <ac:spMkLst>
            <pc:docMk/>
            <pc:sldMk cId="2080570225" sldId="352"/>
            <ac:spMk id="3" creationId="{82585E6A-6628-77E5-4089-ED843D49E708}"/>
          </ac:spMkLst>
        </pc:spChg>
        <pc:picChg chg="add mod">
          <ac:chgData name="Paul Dendale" userId="8ae65cca-8108-48cb-b503-a2f1b05153a1" providerId="ADAL" clId="{CCB68988-7683-41ED-9036-5EE5B85C42F9}" dt="2026-06-14T16:54:33.288" v="1533"/>
          <ac:picMkLst>
            <pc:docMk/>
            <pc:sldMk cId="2080570225" sldId="352"/>
            <ac:picMk id="4" creationId="{0AFE257F-49F9-879D-D197-1E1E3B0797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14/06/2026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6/14/2026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2FE27-FCFB-6C7D-477E-0FB99186D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E9069-4983-7E84-C1FD-EF0AC5A6C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7F9FBD-028C-6604-5F10-FCC02A74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7A9C7-956A-F33E-1A4E-9FA13FEAA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9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 of outdoor air pollution (left) and household air pollution (right). In the left panel, red lines show linear hazard ratios and blue lines show non-linear hazard ratios for cardiovascular disease mortality 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all cardiovascular disease events 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stroke 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myocardial infarction 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Shaded areas represent 95% confidence intervals for the non-linear models. In the right panel, hazard ratio and 95% confidence interval for living in a household using solid fuels for cooking. Graphs on the left reprinted with permission 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Hystad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(2020)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 additional modification 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Hystad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(2019)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37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Hypothetical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investigations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combine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technological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biometric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personalized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exposure information in real-time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interactive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 factors on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cardiovascular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endpoints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ABP, ambulant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monitoring; BC, black carbon; PM,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particulate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matter.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permission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Münzel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l-B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l-BE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54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F90E9-85AD-F64D-9301-FF8123E11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0ED5E-E67C-5BB0-A134-807E7CFD8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E53778-ADB9-BED7-89DA-0CD4AB928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4AF87-EC10-3A43-CB05-9F4F2C8F5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34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9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8241F9B-0D2C-427A-A3BB-2BECB174CFED}"/>
              </a:ext>
            </a:extLst>
          </p:cNvPr>
          <p:cNvCxnSpPr>
            <a:cxnSpLocks/>
          </p:cNvCxnSpPr>
          <p:nvPr userDrawn="1"/>
        </p:nvCxnSpPr>
        <p:spPr>
          <a:xfrm>
            <a:off x="0" y="4515966"/>
            <a:ext cx="7380312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80363E9-1308-4C0E-BDA5-CF390AD35CAC}"/>
              </a:ext>
            </a:extLst>
          </p:cNvPr>
          <p:cNvCxnSpPr>
            <a:cxnSpLocks/>
          </p:cNvCxnSpPr>
          <p:nvPr userDrawn="1"/>
        </p:nvCxnSpPr>
        <p:spPr>
          <a:xfrm>
            <a:off x="611560" y="0"/>
            <a:ext cx="0" cy="514350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3F0FED1-B8F9-445B-959A-F64BB176898C}"/>
              </a:ext>
            </a:extLst>
          </p:cNvPr>
          <p:cNvSpPr/>
          <p:nvPr userDrawn="1"/>
        </p:nvSpPr>
        <p:spPr>
          <a:xfrm>
            <a:off x="539552" y="555526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F7C9BB3-3FAB-4AF6-A672-13B009C327B3}"/>
              </a:ext>
            </a:extLst>
          </p:cNvPr>
          <p:cNvSpPr/>
          <p:nvPr userDrawn="1"/>
        </p:nvSpPr>
        <p:spPr>
          <a:xfrm>
            <a:off x="563197" y="3963547"/>
            <a:ext cx="96725" cy="96725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953AD7C-105B-44C2-B8FA-6295064382B1}"/>
              </a:ext>
            </a:extLst>
          </p:cNvPr>
          <p:cNvSpPr/>
          <p:nvPr userDrawn="1"/>
        </p:nvSpPr>
        <p:spPr>
          <a:xfrm>
            <a:off x="539552" y="4443958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770CC4A-0144-496C-B843-8E6984A9B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4299942"/>
            <a:ext cx="1122573" cy="501878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492E9-6ECE-4889-0480-C4F2070EB7A0}"/>
              </a:ext>
            </a:extLst>
          </p:cNvPr>
          <p:cNvSpPr txBox="1"/>
          <p:nvPr userDrawn="1"/>
        </p:nvSpPr>
        <p:spPr>
          <a:xfrm>
            <a:off x="6434456" y="406770"/>
            <a:ext cx="2487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rgbClr val="878787"/>
                </a:solidFill>
                <a:latin typeface="Soho Pro" panose="02040503030506020204" pitchFamily="18" charset="0"/>
                <a:ea typeface="+mn-ea"/>
              </a:rPr>
              <a:t>Cardiovascular Round Table </a:t>
            </a:r>
          </a:p>
        </p:txBody>
      </p:sp>
      <p:cxnSp>
        <p:nvCxnSpPr>
          <p:cNvPr id="5" name="Connecteur droit 22">
            <a:extLst>
              <a:ext uri="{FF2B5EF4-FFF2-40B4-BE49-F238E27FC236}">
                <a16:creationId xmlns:a16="http://schemas.microsoft.com/office/drawing/2014/main" id="{91AA91A2-DD8D-CF8B-0080-BF4C3D1738FB}"/>
              </a:ext>
            </a:extLst>
          </p:cNvPr>
          <p:cNvCxnSpPr>
            <a:cxnSpLocks/>
          </p:cNvCxnSpPr>
          <p:nvPr userDrawn="1"/>
        </p:nvCxnSpPr>
        <p:spPr>
          <a:xfrm flipV="1">
            <a:off x="-37220" y="529226"/>
            <a:ext cx="6476756" cy="26136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28">
            <a:extLst>
              <a:ext uri="{FF2B5EF4-FFF2-40B4-BE49-F238E27FC236}">
                <a16:creationId xmlns:a16="http://schemas.microsoft.com/office/drawing/2014/main" id="{C6AD76FA-F636-9949-7043-08AE84136761}"/>
              </a:ext>
            </a:extLst>
          </p:cNvPr>
          <p:cNvSpPr/>
          <p:nvPr userDrawn="1"/>
        </p:nvSpPr>
        <p:spPr>
          <a:xfrm>
            <a:off x="6430114" y="480863"/>
            <a:ext cx="96725" cy="96725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5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BBCBE-851C-A8A4-3F94-3F2FCA75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86B7B27-AFB9-808B-4EFA-1E5A84E3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83D0-6D0D-442F-8A3F-981045C30B83}" type="datetimeFigureOut">
              <a:rPr lang="nl-BE" smtClean="0"/>
              <a:t>14/06/2026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2C4A84-4753-F7B0-F417-CC1FEC5F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FF37D6-BFA5-AC03-BB86-E53F0FA5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44C3-36D8-4A66-960D-47765B5591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469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C4A9C7A-5BA6-4888-A621-AF6B8C0AA0DF}"/>
              </a:ext>
            </a:extLst>
          </p:cNvPr>
          <p:cNvCxnSpPr>
            <a:cxnSpLocks/>
          </p:cNvCxnSpPr>
          <p:nvPr/>
        </p:nvCxnSpPr>
        <p:spPr>
          <a:xfrm>
            <a:off x="177900" y="4890681"/>
            <a:ext cx="9002612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D39A238-24AB-44F3-8FE5-EF47858B420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8604448" y="792088"/>
            <a:ext cx="0" cy="4026585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040033-896C-4E78-8EDE-BBF09671494D}"/>
              </a:ext>
            </a:extLst>
          </p:cNvPr>
          <p:cNvCxnSpPr>
            <a:cxnSpLocks/>
          </p:cNvCxnSpPr>
          <p:nvPr/>
        </p:nvCxnSpPr>
        <p:spPr>
          <a:xfrm>
            <a:off x="287524" y="4890681"/>
            <a:ext cx="0" cy="252819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6FA7AD36-36F4-4B05-B569-FF77480FB16F}"/>
              </a:ext>
            </a:extLst>
          </p:cNvPr>
          <p:cNvSpPr/>
          <p:nvPr/>
        </p:nvSpPr>
        <p:spPr>
          <a:xfrm>
            <a:off x="179512" y="4782669"/>
            <a:ext cx="216024" cy="216024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103FAE-72E1-4BCF-93BD-189E9C5D00C2}"/>
              </a:ext>
            </a:extLst>
          </p:cNvPr>
          <p:cNvSpPr/>
          <p:nvPr/>
        </p:nvSpPr>
        <p:spPr>
          <a:xfrm>
            <a:off x="8532440" y="4818673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F78404-3754-472A-9C0F-76AD61DAE7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93630" y="121280"/>
            <a:ext cx="726370" cy="263075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2818"/>
            <a:ext cx="5238600" cy="49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en-US"/>
              <a:t>Click to edit Master text styles</a:t>
            </a:r>
          </a:p>
          <a:p>
            <a:pPr marL="266700" lvl="1" indent="-266700"/>
            <a:r>
              <a:rPr lang="en-US"/>
              <a:t>Second level</a:t>
            </a:r>
          </a:p>
          <a:p>
            <a:pPr marL="266700" lvl="2" indent="-266700"/>
            <a:r>
              <a:rPr lang="en-US"/>
              <a:t>Third level</a:t>
            </a:r>
          </a:p>
          <a:p>
            <a:pPr marL="266700" lvl="3" indent="-266700"/>
            <a:r>
              <a:rPr lang="en-US"/>
              <a:t>Fourth level</a:t>
            </a:r>
          </a:p>
          <a:p>
            <a:pPr marL="266700" lvl="4" indent="-26670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E3D3F-BB53-009A-B128-5135ED82C8FF}"/>
              </a:ext>
            </a:extLst>
          </p:cNvPr>
          <p:cNvSpPr txBox="1"/>
          <p:nvPr userDrawn="1"/>
        </p:nvSpPr>
        <p:spPr>
          <a:xfrm>
            <a:off x="6434456" y="406770"/>
            <a:ext cx="2487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rgbClr val="878787"/>
                </a:solidFill>
                <a:latin typeface="Soho Pro" panose="02040503030506020204" pitchFamily="18" charset="0"/>
                <a:ea typeface="+mn-ea"/>
              </a:rPr>
              <a:t>Cardiovascular Round Table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66" r:id="rId5"/>
    <p:sldLayoutId id="214748367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610" y="3333750"/>
            <a:ext cx="5688619" cy="290018"/>
          </a:xfrm>
        </p:spPr>
        <p:txBody>
          <a:bodyPr/>
          <a:lstStyle/>
          <a:p>
            <a:r>
              <a:rPr lang="en-US" dirty="0"/>
              <a:t>Prof Dr Paul Dendale, Hasselt University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3610" y="927760"/>
            <a:ext cx="7566990" cy="1448731"/>
          </a:xfrm>
        </p:spPr>
        <p:txBody>
          <a:bodyPr/>
          <a:lstStyle/>
          <a:p>
            <a:r>
              <a:rPr lang="en-US" sz="4400" dirty="0"/>
              <a:t>How do I communicate environmental risk to patients?</a:t>
            </a:r>
          </a:p>
        </p:txBody>
      </p:sp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659E-4936-3E11-EF4C-16F6C6656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4E9B9F-9DBB-FA78-80CE-968F3EAA2AE9}"/>
              </a:ext>
            </a:extLst>
          </p:cNvPr>
          <p:cNvSpPr txBox="1">
            <a:spLocks/>
          </p:cNvSpPr>
          <p:nvPr/>
        </p:nvSpPr>
        <p:spPr>
          <a:xfrm>
            <a:off x="97047" y="1060422"/>
            <a:ext cx="79801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 err="1">
                <a:solidFill>
                  <a:schemeClr val="tx1"/>
                </a:solidFill>
              </a:rPr>
              <a:t>Address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b="1" dirty="0" err="1">
                <a:solidFill>
                  <a:schemeClr val="tx1"/>
                </a:solidFill>
              </a:rPr>
              <a:t>classical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dirty="0">
                <a:solidFill>
                  <a:schemeClr val="tx1"/>
                </a:solidFill>
              </a:rPr>
              <a:t>risk factors</a:t>
            </a:r>
          </a:p>
          <a:p>
            <a:r>
              <a:rPr lang="nl-BE" sz="2400" dirty="0" err="1">
                <a:solidFill>
                  <a:schemeClr val="tx1"/>
                </a:solidFill>
              </a:rPr>
              <a:t>Importance</a:t>
            </a:r>
            <a:r>
              <a:rPr lang="nl-BE" sz="2400" dirty="0">
                <a:solidFill>
                  <a:schemeClr val="tx1"/>
                </a:solidFill>
              </a:rPr>
              <a:t> of </a:t>
            </a:r>
            <a:r>
              <a:rPr lang="nl-BE" sz="2400" dirty="0" err="1">
                <a:solidFill>
                  <a:schemeClr val="tx1"/>
                </a:solidFill>
              </a:rPr>
              <a:t>healthy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b="1" dirty="0">
                <a:solidFill>
                  <a:schemeClr val="tx1"/>
                </a:solidFill>
              </a:rPr>
              <a:t>lifestyle</a:t>
            </a:r>
          </a:p>
          <a:p>
            <a:r>
              <a:rPr lang="nl-BE" sz="2400" dirty="0" err="1">
                <a:solidFill>
                  <a:schemeClr val="tx1"/>
                </a:solidFill>
              </a:rPr>
              <a:t>Stimulate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b="1" dirty="0" err="1">
                <a:solidFill>
                  <a:schemeClr val="tx1"/>
                </a:solidFill>
              </a:rPr>
              <a:t>healthy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b="1" dirty="0" err="1">
                <a:solidFill>
                  <a:schemeClr val="tx1"/>
                </a:solidFill>
              </a:rPr>
              <a:t>mobility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dirty="0">
                <a:solidFill>
                  <a:schemeClr val="tx1"/>
                </a:solidFill>
              </a:rPr>
              <a:t>(</a:t>
            </a:r>
            <a:r>
              <a:rPr lang="nl-BE" sz="2400" dirty="0" err="1">
                <a:solidFill>
                  <a:schemeClr val="tx1"/>
                </a:solidFill>
              </a:rPr>
              <a:t>reduce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your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own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emissions</a:t>
            </a:r>
            <a:r>
              <a:rPr lang="nl-BE" sz="2400" dirty="0">
                <a:solidFill>
                  <a:schemeClr val="tx1"/>
                </a:solidFill>
              </a:rPr>
              <a:t> and </a:t>
            </a:r>
            <a:r>
              <a:rPr lang="nl-BE" sz="2400" dirty="0" err="1">
                <a:solidFill>
                  <a:schemeClr val="tx1"/>
                </a:solidFill>
              </a:rPr>
              <a:t>noise</a:t>
            </a:r>
            <a:r>
              <a:rPr lang="nl-BE" sz="2400" dirty="0">
                <a:solidFill>
                  <a:schemeClr val="tx1"/>
                </a:solidFill>
              </a:rPr>
              <a:t>) and </a:t>
            </a:r>
            <a:r>
              <a:rPr lang="nl-BE" sz="2400" dirty="0" err="1">
                <a:solidFill>
                  <a:schemeClr val="tx1"/>
                </a:solidFill>
              </a:rPr>
              <a:t>healthy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b="1" dirty="0">
                <a:solidFill>
                  <a:schemeClr val="tx1"/>
                </a:solidFill>
              </a:rPr>
              <a:t>environments</a:t>
            </a:r>
          </a:p>
          <a:p>
            <a:r>
              <a:rPr lang="nl-BE" sz="2400" dirty="0" err="1">
                <a:solidFill>
                  <a:schemeClr val="tx1"/>
                </a:solidFill>
              </a:rPr>
              <a:t>Give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each</a:t>
            </a:r>
            <a:r>
              <a:rPr lang="nl-BE" sz="2400" dirty="0">
                <a:solidFill>
                  <a:schemeClr val="tx1"/>
                </a:solidFill>
              </a:rPr>
              <a:t> person the feeling of </a:t>
            </a:r>
            <a:r>
              <a:rPr lang="nl-BE" sz="2400" dirty="0" err="1">
                <a:solidFill>
                  <a:schemeClr val="tx1"/>
                </a:solidFill>
              </a:rPr>
              <a:t>having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b="1" dirty="0">
                <a:solidFill>
                  <a:schemeClr val="tx1"/>
                </a:solidFill>
              </a:rPr>
              <a:t>impact</a:t>
            </a:r>
          </a:p>
          <a:p>
            <a:pPr marL="0" indent="0">
              <a:buNone/>
            </a:pPr>
            <a:endParaRPr lang="nl-BE" sz="1600" dirty="0">
              <a:solidFill>
                <a:schemeClr val="tx1"/>
              </a:solidFill>
            </a:endParaRPr>
          </a:p>
          <a:p>
            <a:endParaRPr lang="nl-BE" sz="2100" dirty="0">
              <a:solidFill>
                <a:schemeClr val="tx1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71AEE67-6808-190A-0359-DF6EA40D2CE8}"/>
              </a:ext>
            </a:extLst>
          </p:cNvPr>
          <p:cNvSpPr txBox="1">
            <a:spLocks/>
          </p:cNvSpPr>
          <p:nvPr/>
        </p:nvSpPr>
        <p:spPr>
          <a:xfrm>
            <a:off x="324619" y="339502"/>
            <a:ext cx="7631757" cy="432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AE1022"/>
                </a:solidFill>
              </a:rPr>
              <a:t>Communicate coping strategies: general</a:t>
            </a:r>
          </a:p>
        </p:txBody>
      </p:sp>
      <p:pic>
        <p:nvPicPr>
          <p:cNvPr id="2" name="Picture 2" descr="https://www.uhasselt.be/media/ne2ezihy/uhasselt-standaard.jpg">
            <a:extLst>
              <a:ext uri="{FF2B5EF4-FFF2-40B4-BE49-F238E27FC236}">
                <a16:creationId xmlns:a16="http://schemas.microsoft.com/office/drawing/2014/main" id="{FD61BCB0-570E-33D0-BD3A-62B4A66D7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48" y="4217852"/>
            <a:ext cx="815314" cy="5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6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EF819-81BB-8A96-2F07-F31D20BB9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0566E4-BDF9-476C-51C5-EFE593D65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0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6BD83-D5EA-6CAE-4BA1-C4D95F51A9B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8774" y="1200150"/>
            <a:ext cx="8058150" cy="3890434"/>
          </a:xfrm>
        </p:spPr>
        <p:txBody>
          <a:bodyPr/>
          <a:lstStyle/>
          <a:p>
            <a:r>
              <a:rPr lang="en-US" b="0" dirty="0"/>
              <a:t>Awareness</a:t>
            </a:r>
          </a:p>
          <a:p>
            <a:r>
              <a:rPr lang="en-US" b="0" dirty="0"/>
              <a:t>Knowledge</a:t>
            </a:r>
          </a:p>
          <a:p>
            <a:r>
              <a:rPr lang="en-US" b="0" dirty="0"/>
              <a:t>Coping strategies</a:t>
            </a:r>
          </a:p>
          <a:p>
            <a:r>
              <a:rPr lang="en-US" b="0" dirty="0"/>
              <a:t>Anxiety</a:t>
            </a:r>
          </a:p>
          <a:p>
            <a:endParaRPr lang="en-US" dirty="0"/>
          </a:p>
        </p:txBody>
      </p:sp>
      <p:pic>
        <p:nvPicPr>
          <p:cNvPr id="4" name="Picture 2" descr="https://www.uhasselt.be/media/ne2ezihy/uhasselt-standaard.jpg">
            <a:extLst>
              <a:ext uri="{FF2B5EF4-FFF2-40B4-BE49-F238E27FC236}">
                <a16:creationId xmlns:a16="http://schemas.microsoft.com/office/drawing/2014/main" id="{2E906E35-719E-8AD6-1B10-84D9C2CB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48" y="4217852"/>
            <a:ext cx="815314" cy="5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9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E1172-DEA5-8CA4-7E89-F50FBE734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67758-443C-8E02-23C7-7B044A00C0B7}"/>
              </a:ext>
            </a:extLst>
          </p:cNvPr>
          <p:cNvSpPr txBox="1">
            <a:spLocks/>
          </p:cNvSpPr>
          <p:nvPr/>
        </p:nvSpPr>
        <p:spPr>
          <a:xfrm>
            <a:off x="445443" y="708281"/>
            <a:ext cx="7631757" cy="432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Thanks for listening (and doing something about our environment </a:t>
            </a:r>
            <a:r>
              <a:rPr lang="en-US" sz="3600" dirty="0">
                <a:solidFill>
                  <a:schemeClr val="tx1"/>
                </a:solidFill>
                <a:sym typeface="Wingdings" panose="05000000000000000000" pitchFamily="2" charset="2"/>
              </a:rPr>
              <a:t>)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1F7BFD-8053-1A65-E004-6C4587E3C9CD}"/>
              </a:ext>
            </a:extLst>
          </p:cNvPr>
          <p:cNvSpPr txBox="1">
            <a:spLocks/>
          </p:cNvSpPr>
          <p:nvPr/>
        </p:nvSpPr>
        <p:spPr>
          <a:xfrm>
            <a:off x="-27885" y="2871970"/>
            <a:ext cx="8105085" cy="13204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dirty="0">
                <a:solidFill>
                  <a:schemeClr val="tx1"/>
                </a:solidFill>
              </a:rPr>
              <a:t>paul.dendale@uhasselt.be</a:t>
            </a:r>
          </a:p>
          <a:p>
            <a:pPr marL="268280" lvl="1" indent="0">
              <a:buNone/>
            </a:pPr>
            <a:r>
              <a:rPr lang="nl-BE" sz="2800" i="1" dirty="0"/>
              <a:t>		</a:t>
            </a:r>
            <a:endParaRPr lang="nl-BE" sz="1800" dirty="0"/>
          </a:p>
          <a:p>
            <a:endParaRPr lang="nl-BE" sz="1800" dirty="0"/>
          </a:p>
          <a:p>
            <a:endParaRPr lang="nl-BE" sz="2400" dirty="0"/>
          </a:p>
        </p:txBody>
      </p:sp>
      <p:pic>
        <p:nvPicPr>
          <p:cNvPr id="5" name="Picture 2" descr="https://www.uhasselt.be/media/ne2ezihy/uhasselt-standaard.jpg">
            <a:extLst>
              <a:ext uri="{FF2B5EF4-FFF2-40B4-BE49-F238E27FC236}">
                <a16:creationId xmlns:a16="http://schemas.microsoft.com/office/drawing/2014/main" id="{D7A17EA4-3FAE-2FDE-FFEC-14B1956B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48" y="4217852"/>
            <a:ext cx="815314" cy="5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4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A2FF3-03DE-5F13-A1CF-2E1064370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2D55AC-0AA5-5CE4-1D15-615430E758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0" dirty="0"/>
              <a:t>Communication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85E6A-6628-77E5-4089-ED843D49E7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8774" y="1200150"/>
            <a:ext cx="8058150" cy="3890434"/>
          </a:xfrm>
        </p:spPr>
        <p:txBody>
          <a:bodyPr/>
          <a:lstStyle/>
          <a:p>
            <a:r>
              <a:rPr lang="en-US" b="0" dirty="0"/>
              <a:t>Raise </a:t>
            </a:r>
            <a:r>
              <a:rPr lang="en-US" dirty="0"/>
              <a:t>awareness</a:t>
            </a:r>
            <a:r>
              <a:rPr lang="en-US" b="0" dirty="0"/>
              <a:t> of the impact on the individual</a:t>
            </a:r>
          </a:p>
          <a:p>
            <a:r>
              <a:rPr lang="en-US" b="0" dirty="0"/>
              <a:t>Increase the knowledge of the </a:t>
            </a:r>
            <a:r>
              <a:rPr lang="en-US" dirty="0"/>
              <a:t>mechanisms</a:t>
            </a:r>
            <a:r>
              <a:rPr lang="en-US" b="0" dirty="0"/>
              <a:t> of impact</a:t>
            </a:r>
          </a:p>
          <a:p>
            <a:r>
              <a:rPr lang="en-US" b="0" dirty="0"/>
              <a:t>Communicate </a:t>
            </a:r>
            <a:r>
              <a:rPr lang="en-US" dirty="0"/>
              <a:t>coping strategies </a:t>
            </a:r>
            <a:r>
              <a:rPr lang="en-US" b="0" dirty="0"/>
              <a:t>specific to the individual (adaptation of/to the environment, changes in daily routines, sports and medication dosages,…)</a:t>
            </a:r>
          </a:p>
          <a:p>
            <a:r>
              <a:rPr lang="en-US" b="0" dirty="0"/>
              <a:t>Avoid inducing (more) </a:t>
            </a:r>
            <a:r>
              <a:rPr lang="en-US" dirty="0"/>
              <a:t>anxiety</a:t>
            </a:r>
          </a:p>
          <a:p>
            <a:endParaRPr lang="en-US" dirty="0"/>
          </a:p>
        </p:txBody>
      </p:sp>
      <p:pic>
        <p:nvPicPr>
          <p:cNvPr id="4" name="Picture 2" descr="https://www.uhasselt.be/media/ne2ezihy/uhasselt-standaard.jpg">
            <a:extLst>
              <a:ext uri="{FF2B5EF4-FFF2-40B4-BE49-F238E27FC236}">
                <a16:creationId xmlns:a16="http://schemas.microsoft.com/office/drawing/2014/main" id="{0AFE257F-49F9-879D-D197-1E1E3B079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48" y="4217852"/>
            <a:ext cx="815314" cy="5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7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75399-BF05-566D-3909-CC76186E0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uhasselt.be/media/ne2ezihy/uhasselt-standaard.jpg">
            <a:extLst>
              <a:ext uri="{FF2B5EF4-FFF2-40B4-BE49-F238E27FC236}">
                <a16:creationId xmlns:a16="http://schemas.microsoft.com/office/drawing/2014/main" id="{C23CBFA2-32C9-0BBD-A1AA-1796D123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48" y="4217852"/>
            <a:ext cx="815314" cy="5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 descr="Afbeelding met tekst, schermopname, software, multimedia&#10;&#10;Door AI gegenereerde inhoud is mogelijk onjuist.">
            <a:extLst>
              <a:ext uri="{FF2B5EF4-FFF2-40B4-BE49-F238E27FC236}">
                <a16:creationId xmlns:a16="http://schemas.microsoft.com/office/drawing/2014/main" id="{A36065C3-0A1E-DCB5-7A57-E7499BF99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15" y="1014787"/>
            <a:ext cx="1562660" cy="3385763"/>
          </a:xfrm>
          <a:prstGeom prst="rect">
            <a:avLst/>
          </a:prstGeom>
        </p:spPr>
      </p:pic>
      <p:pic>
        <p:nvPicPr>
          <p:cNvPr id="4" name="Afbeelding 3" descr="Afbeelding met tekst, schermopname, Besturingssysteem, software&#10;&#10;Door AI gegenereerde inhoud is mogelijk onjuist.">
            <a:extLst>
              <a:ext uri="{FF2B5EF4-FFF2-40B4-BE49-F238E27FC236}">
                <a16:creationId xmlns:a16="http://schemas.microsoft.com/office/drawing/2014/main" id="{58DC84AC-08B4-A607-2F44-8FBCE2D9DE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73" t="10545" r="15067" b="30001"/>
          <a:stretch>
            <a:fillRect/>
          </a:stretch>
        </p:blipFill>
        <p:spPr>
          <a:xfrm>
            <a:off x="4523943" y="915988"/>
            <a:ext cx="2119737" cy="378936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C2F30B6-DBFE-8C1D-2306-522871A39741}"/>
              </a:ext>
            </a:extLst>
          </p:cNvPr>
          <p:cNvSpPr txBox="1">
            <a:spLocks/>
          </p:cNvSpPr>
          <p:nvPr/>
        </p:nvSpPr>
        <p:spPr>
          <a:xfrm>
            <a:off x="324619" y="339502"/>
            <a:ext cx="7631757" cy="432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AE1022"/>
                </a:solidFill>
              </a:rPr>
              <a:t>Raising awareness</a:t>
            </a:r>
          </a:p>
        </p:txBody>
      </p:sp>
    </p:spTree>
    <p:extLst>
      <p:ext uri="{BB962C8B-B14F-4D97-AF65-F5344CB8AC3E}">
        <p14:creationId xmlns:p14="http://schemas.microsoft.com/office/powerpoint/2010/main" val="70615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1B556-DE64-9100-6480-911FD6B37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klok, Meetinstrument&#10;&#10;Door AI gegenereerde inhoud is mogelijk onjuist.">
            <a:extLst>
              <a:ext uri="{FF2B5EF4-FFF2-40B4-BE49-F238E27FC236}">
                <a16:creationId xmlns:a16="http://schemas.microsoft.com/office/drawing/2014/main" id="{5C66BA3F-B396-50FE-B3F9-0A6B9C7583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16" b="9185"/>
          <a:stretch>
            <a:fillRect/>
          </a:stretch>
        </p:blipFill>
        <p:spPr>
          <a:xfrm>
            <a:off x="4788024" y="1176958"/>
            <a:ext cx="2114950" cy="3528392"/>
          </a:xfrm>
          <a:prstGeom prst="rect">
            <a:avLst/>
          </a:prstGeom>
        </p:spPr>
      </p:pic>
      <p:pic>
        <p:nvPicPr>
          <p:cNvPr id="5" name="Afbeelding 4" descr="Afbeelding met tekst, schermopname, kaart, software&#10;&#10;Door AI gegenereerde inhoud is mogelijk onjuist.">
            <a:extLst>
              <a:ext uri="{FF2B5EF4-FFF2-40B4-BE49-F238E27FC236}">
                <a16:creationId xmlns:a16="http://schemas.microsoft.com/office/drawing/2014/main" id="{0F68AF48-0403-3631-3EAF-9C8823F15D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97" b="5150"/>
          <a:stretch>
            <a:fillRect/>
          </a:stretch>
        </p:blipFill>
        <p:spPr>
          <a:xfrm>
            <a:off x="1835697" y="1176958"/>
            <a:ext cx="1751947" cy="352839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5CC5AF0-F3AF-4DA6-E784-D2F3071070CD}"/>
              </a:ext>
            </a:extLst>
          </p:cNvPr>
          <p:cNvSpPr txBox="1">
            <a:spLocks/>
          </p:cNvSpPr>
          <p:nvPr/>
        </p:nvSpPr>
        <p:spPr>
          <a:xfrm>
            <a:off x="324619" y="339502"/>
            <a:ext cx="7631757" cy="432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AE1022"/>
                </a:solidFill>
              </a:rPr>
              <a:t>Raising awareness</a:t>
            </a:r>
          </a:p>
        </p:txBody>
      </p:sp>
      <p:pic>
        <p:nvPicPr>
          <p:cNvPr id="2" name="Picture 2" descr="https://www.uhasselt.be/media/ne2ezihy/uhasselt-standaard.jpg">
            <a:extLst>
              <a:ext uri="{FF2B5EF4-FFF2-40B4-BE49-F238E27FC236}">
                <a16:creationId xmlns:a16="http://schemas.microsoft.com/office/drawing/2014/main" id="{86AEB269-3F68-C78D-B1DC-A149C801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48" y="4217852"/>
            <a:ext cx="815314" cy="5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7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66C13CF7-F4A8-4067-8011-268BBE62D0EA}"/>
              </a:ext>
            </a:extLst>
          </p:cNvPr>
          <p:cNvSpPr txBox="1"/>
          <p:nvPr/>
        </p:nvSpPr>
        <p:spPr>
          <a:xfrm>
            <a:off x="4495800" y="4881521"/>
            <a:ext cx="5907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i="1" dirty="0">
                <a:solidFill>
                  <a:schemeClr val="tx2"/>
                </a:solidFill>
              </a:rPr>
              <a:t>Eur Heart J</a:t>
            </a:r>
            <a:r>
              <a:rPr lang="en-US" altLang="en-US" sz="1200" dirty="0">
                <a:solidFill>
                  <a:schemeClr val="tx2"/>
                </a:solidFill>
              </a:rPr>
              <a:t>, Volume 46, Issue 30, 7 August 2025, Pages 2959-2973</a:t>
            </a:r>
            <a:endParaRPr lang="nl-BE" sz="1200" dirty="0">
              <a:solidFill>
                <a:schemeClr val="tx2"/>
              </a:solidFill>
            </a:endParaRPr>
          </a:p>
        </p:txBody>
      </p:sp>
      <p:pic>
        <p:nvPicPr>
          <p:cNvPr id="6" name="Picture 2" descr="Effects of outdoor air pollution (left) and household air pollution (right). In the left panel, red lines show linear hazard ratios and blue lines show non-linear hazard ratios for cardiovascular disease mortality (A), all cardiovascular disease events (B), stroke (C), and myocardial infarction (D). Shaded areas represent 95% confidence intervals for the non-linear models. In the right panel, hazard ratio and 95% confidence interval for living in a household using solid fuels for cooking. Graphs on the left reprinted with permission from Hystad et al. (2020)90 with additional modification from Hystad et al. (2019)91">
            <a:extLst>
              <a:ext uri="{FF2B5EF4-FFF2-40B4-BE49-F238E27FC236}">
                <a16:creationId xmlns:a16="http://schemas.microsoft.com/office/drawing/2014/main" id="{1076FAB5-4D54-4322-834D-781127831FA1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02157"/>
            <a:ext cx="6569123" cy="370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38EAD92-A5A3-3469-0417-CBB2307CE8E5}"/>
              </a:ext>
            </a:extLst>
          </p:cNvPr>
          <p:cNvSpPr txBox="1">
            <a:spLocks/>
          </p:cNvSpPr>
          <p:nvPr/>
        </p:nvSpPr>
        <p:spPr>
          <a:xfrm>
            <a:off x="324619" y="339502"/>
            <a:ext cx="7631757" cy="432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AE1022"/>
                </a:solidFill>
              </a:rPr>
              <a:t>Raising awareness</a:t>
            </a:r>
          </a:p>
        </p:txBody>
      </p:sp>
      <p:pic>
        <p:nvPicPr>
          <p:cNvPr id="2" name="Picture 2" descr="https://www.uhasselt.be/media/ne2ezihy/uhasselt-standaard.jpg">
            <a:extLst>
              <a:ext uri="{FF2B5EF4-FFF2-40B4-BE49-F238E27FC236}">
                <a16:creationId xmlns:a16="http://schemas.microsoft.com/office/drawing/2014/main" id="{43A7FF06-AC20-84C2-44C9-388EB127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48" y="4217852"/>
            <a:ext cx="815314" cy="5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66C13CF7-F4A8-4067-8011-268BBE62D0EA}"/>
              </a:ext>
            </a:extLst>
          </p:cNvPr>
          <p:cNvSpPr txBox="1"/>
          <p:nvPr/>
        </p:nvSpPr>
        <p:spPr>
          <a:xfrm>
            <a:off x="4541552" y="4881521"/>
            <a:ext cx="5907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i="1" dirty="0">
                <a:solidFill>
                  <a:schemeClr val="tx2"/>
                </a:solidFill>
              </a:rPr>
              <a:t>Eur Heart J</a:t>
            </a:r>
            <a:r>
              <a:rPr lang="en-US" altLang="en-US" sz="1200" dirty="0">
                <a:solidFill>
                  <a:schemeClr val="tx2"/>
                </a:solidFill>
              </a:rPr>
              <a:t>, Volume 42, Issue 25, 1 July 2021, Pages 2498-2500</a:t>
            </a:r>
            <a:endParaRPr lang="nl-BE" sz="1200" dirty="0">
              <a:solidFill>
                <a:schemeClr val="tx2"/>
              </a:solidFill>
            </a:endParaRPr>
          </a:p>
        </p:txBody>
      </p:sp>
      <p:pic>
        <p:nvPicPr>
          <p:cNvPr id="6" name="Picture 2" descr="https://cdn.ncbi.nlm.nih.gov/pmc/blobs/bc0e/8248992/76ee895addf1/ehab227f1.jpg">
            <a:extLst>
              <a:ext uri="{FF2B5EF4-FFF2-40B4-BE49-F238E27FC236}">
                <a16:creationId xmlns:a16="http://schemas.microsoft.com/office/drawing/2014/main" id="{15C8EA87-AF0A-41BF-8A74-C7FB8567C618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55800"/>
            <a:ext cx="2539703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A65EC15-F66D-D4DC-9EDF-6B3044F972CE}"/>
              </a:ext>
            </a:extLst>
          </p:cNvPr>
          <p:cNvSpPr txBox="1">
            <a:spLocks/>
          </p:cNvSpPr>
          <p:nvPr/>
        </p:nvSpPr>
        <p:spPr>
          <a:xfrm>
            <a:off x="324619" y="339502"/>
            <a:ext cx="7631757" cy="432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AE1022"/>
                </a:solidFill>
              </a:rPr>
              <a:t>Raising awareness</a:t>
            </a:r>
          </a:p>
        </p:txBody>
      </p:sp>
      <p:pic>
        <p:nvPicPr>
          <p:cNvPr id="2" name="Picture 2" descr="https://www.uhasselt.be/media/ne2ezihy/uhasselt-standaard.jpg">
            <a:extLst>
              <a:ext uri="{FF2B5EF4-FFF2-40B4-BE49-F238E27FC236}">
                <a16:creationId xmlns:a16="http://schemas.microsoft.com/office/drawing/2014/main" id="{89672D33-7D0C-0EBA-D892-64F260C56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48" y="4217852"/>
            <a:ext cx="815314" cy="5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7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8F1C0-0E31-ADE5-7C51-DA527A9AE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D230D3-4279-CACA-18BF-CB6BD3F42A28}"/>
              </a:ext>
            </a:extLst>
          </p:cNvPr>
          <p:cNvSpPr txBox="1">
            <a:spLocks/>
          </p:cNvSpPr>
          <p:nvPr/>
        </p:nvSpPr>
        <p:spPr>
          <a:xfrm>
            <a:off x="97047" y="1060422"/>
            <a:ext cx="8915400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400" i="1" dirty="0"/>
          </a:p>
          <a:p>
            <a:endParaRPr lang="nl-BE" sz="1800" i="1" dirty="0"/>
          </a:p>
          <a:p>
            <a:pPr marL="0" indent="0">
              <a:buNone/>
            </a:pPr>
            <a:endParaRPr lang="nl-BE" sz="1600" dirty="0"/>
          </a:p>
          <a:p>
            <a:endParaRPr lang="nl-BE" sz="1600" dirty="0"/>
          </a:p>
          <a:p>
            <a:endParaRPr lang="nl-BE" sz="21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E542592-B719-CB91-3DE8-36B1F7CCD95E}"/>
              </a:ext>
            </a:extLst>
          </p:cNvPr>
          <p:cNvSpPr txBox="1">
            <a:spLocks/>
          </p:cNvSpPr>
          <p:nvPr/>
        </p:nvSpPr>
        <p:spPr>
          <a:xfrm>
            <a:off x="324619" y="339502"/>
            <a:ext cx="6685781" cy="432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AE1022"/>
                </a:solidFill>
              </a:rPr>
              <a:t>Increase the knowledge of the mechanisms of impact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AD37D2E4-89CA-710B-4753-FD90340BEF28}"/>
              </a:ext>
            </a:extLst>
          </p:cNvPr>
          <p:cNvSpPr txBox="1">
            <a:spLocks/>
          </p:cNvSpPr>
          <p:nvPr/>
        </p:nvSpPr>
        <p:spPr>
          <a:xfrm>
            <a:off x="324619" y="1349294"/>
            <a:ext cx="8105085" cy="36724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400" i="1" dirty="0">
              <a:solidFill>
                <a:schemeClr val="tx1"/>
              </a:solidFill>
            </a:endParaRPr>
          </a:p>
          <a:p>
            <a:r>
              <a:rPr lang="nl-BE" sz="2400" dirty="0" err="1">
                <a:solidFill>
                  <a:schemeClr val="tx1"/>
                </a:solidFill>
              </a:rPr>
              <a:t>Sweating</a:t>
            </a:r>
            <a:endParaRPr lang="nl-BE" sz="2400" dirty="0">
              <a:solidFill>
                <a:schemeClr val="tx1"/>
              </a:solidFill>
            </a:endParaRPr>
          </a:p>
          <a:p>
            <a:r>
              <a:rPr lang="nl-BE" sz="2400" dirty="0" err="1">
                <a:solidFill>
                  <a:schemeClr val="tx1"/>
                </a:solidFill>
              </a:rPr>
              <a:t>Vasodilatation</a:t>
            </a:r>
            <a:r>
              <a:rPr lang="nl-BE" sz="2400" dirty="0">
                <a:solidFill>
                  <a:schemeClr val="tx1"/>
                </a:solidFill>
              </a:rPr>
              <a:t> (heat) </a:t>
            </a:r>
          </a:p>
          <a:p>
            <a:r>
              <a:rPr lang="nl-BE" sz="2400" dirty="0" err="1">
                <a:solidFill>
                  <a:schemeClr val="tx1"/>
                </a:solidFill>
              </a:rPr>
              <a:t>Vasoconstriction</a:t>
            </a:r>
            <a:r>
              <a:rPr lang="nl-BE" sz="2400" dirty="0">
                <a:solidFill>
                  <a:schemeClr val="tx1"/>
                </a:solidFill>
              </a:rPr>
              <a:t> (</a:t>
            </a:r>
            <a:r>
              <a:rPr lang="nl-BE" sz="2400" dirty="0" err="1">
                <a:solidFill>
                  <a:schemeClr val="tx1"/>
                </a:solidFill>
              </a:rPr>
              <a:t>cold</a:t>
            </a:r>
            <a:r>
              <a:rPr lang="nl-BE" sz="2400" dirty="0">
                <a:solidFill>
                  <a:schemeClr val="tx1"/>
                </a:solidFill>
              </a:rPr>
              <a:t>)</a:t>
            </a:r>
          </a:p>
          <a:p>
            <a:r>
              <a:rPr lang="nl-BE" sz="2400" dirty="0">
                <a:solidFill>
                  <a:schemeClr val="tx1"/>
                </a:solidFill>
              </a:rPr>
              <a:t>Impact of </a:t>
            </a:r>
            <a:r>
              <a:rPr lang="nl-BE" sz="2400" dirty="0" err="1">
                <a:solidFill>
                  <a:schemeClr val="tx1"/>
                </a:solidFill>
              </a:rPr>
              <a:t>particles</a:t>
            </a:r>
            <a:r>
              <a:rPr lang="nl-BE" sz="2400" dirty="0">
                <a:solidFill>
                  <a:schemeClr val="tx1"/>
                </a:solidFill>
              </a:rPr>
              <a:t> and </a:t>
            </a:r>
            <a:r>
              <a:rPr lang="nl-BE" sz="2400" dirty="0" err="1">
                <a:solidFill>
                  <a:schemeClr val="tx1"/>
                </a:solidFill>
              </a:rPr>
              <a:t>other</a:t>
            </a:r>
            <a:r>
              <a:rPr lang="nl-BE" sz="2400" dirty="0">
                <a:solidFill>
                  <a:schemeClr val="tx1"/>
                </a:solidFill>
              </a:rPr>
              <a:t> sources of </a:t>
            </a:r>
            <a:r>
              <a:rPr lang="nl-BE" sz="2400" dirty="0" err="1">
                <a:solidFill>
                  <a:schemeClr val="tx1"/>
                </a:solidFill>
              </a:rPr>
              <a:t>pollution</a:t>
            </a:r>
            <a:endParaRPr lang="nl-BE" sz="2400" dirty="0">
              <a:solidFill>
                <a:schemeClr val="tx1"/>
              </a:solidFill>
            </a:endParaRPr>
          </a:p>
          <a:p>
            <a:r>
              <a:rPr lang="nl-BE" sz="2400" dirty="0">
                <a:solidFill>
                  <a:schemeClr val="tx1"/>
                </a:solidFill>
              </a:rPr>
              <a:t>Impact of different drugs on </a:t>
            </a:r>
            <a:r>
              <a:rPr lang="nl-BE" sz="2400" dirty="0" err="1">
                <a:solidFill>
                  <a:schemeClr val="tx1"/>
                </a:solidFill>
              </a:rPr>
              <a:t>how</a:t>
            </a:r>
            <a:r>
              <a:rPr lang="nl-BE" sz="2400" dirty="0">
                <a:solidFill>
                  <a:schemeClr val="tx1"/>
                </a:solidFill>
              </a:rPr>
              <a:t> the body </a:t>
            </a:r>
            <a:r>
              <a:rPr lang="nl-BE" sz="2400" dirty="0" err="1">
                <a:solidFill>
                  <a:schemeClr val="tx1"/>
                </a:solidFill>
              </a:rPr>
              <a:t>copes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with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temperature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extremes</a:t>
            </a:r>
            <a:endParaRPr lang="nl-BE" sz="2400" dirty="0">
              <a:solidFill>
                <a:schemeClr val="tx1"/>
              </a:solidFill>
            </a:endParaRPr>
          </a:p>
          <a:p>
            <a:endParaRPr lang="nl-BE" sz="2400" dirty="0">
              <a:solidFill>
                <a:schemeClr val="tx1"/>
              </a:solidFill>
            </a:endParaRPr>
          </a:p>
          <a:p>
            <a:pPr marL="268280" lvl="1" indent="0">
              <a:buNone/>
            </a:pPr>
            <a:r>
              <a:rPr lang="nl-BE" i="1" dirty="0"/>
              <a:t>		</a:t>
            </a:r>
            <a:endParaRPr lang="nl-BE" sz="1600" dirty="0"/>
          </a:p>
          <a:p>
            <a:endParaRPr lang="nl-BE" sz="1600" dirty="0"/>
          </a:p>
          <a:p>
            <a:endParaRPr lang="nl-BE" sz="2100" dirty="0"/>
          </a:p>
        </p:txBody>
      </p:sp>
      <p:pic>
        <p:nvPicPr>
          <p:cNvPr id="2" name="Picture 2" descr="https://www.uhasselt.be/media/ne2ezihy/uhasselt-standaard.jpg">
            <a:extLst>
              <a:ext uri="{FF2B5EF4-FFF2-40B4-BE49-F238E27FC236}">
                <a16:creationId xmlns:a16="http://schemas.microsoft.com/office/drawing/2014/main" id="{74FE2E9E-0BDC-F9B8-9CB4-4360FAC8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48" y="4217852"/>
            <a:ext cx="815314" cy="5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0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06461-ACFE-9330-BA31-CD8D87F7A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317565-BBDD-8606-135A-FA6314A3DE5D}"/>
              </a:ext>
            </a:extLst>
          </p:cNvPr>
          <p:cNvSpPr txBox="1">
            <a:spLocks/>
          </p:cNvSpPr>
          <p:nvPr/>
        </p:nvSpPr>
        <p:spPr>
          <a:xfrm>
            <a:off x="324619" y="895350"/>
            <a:ext cx="8105085" cy="36724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400" i="1" dirty="0">
              <a:solidFill>
                <a:schemeClr val="tx1"/>
              </a:solidFill>
            </a:endParaRPr>
          </a:p>
          <a:p>
            <a:r>
              <a:rPr lang="nl-BE" sz="2400" dirty="0" err="1">
                <a:solidFill>
                  <a:schemeClr val="tx1"/>
                </a:solidFill>
              </a:rPr>
              <a:t>Promote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b="1" dirty="0" err="1">
                <a:solidFill>
                  <a:schemeClr val="tx1"/>
                </a:solidFill>
              </a:rPr>
              <a:t>ventilation</a:t>
            </a:r>
            <a:r>
              <a:rPr lang="nl-BE" sz="2400" b="1" dirty="0">
                <a:solidFill>
                  <a:schemeClr val="tx1"/>
                </a:solidFill>
              </a:rPr>
              <a:t> or air </a:t>
            </a:r>
            <a:r>
              <a:rPr lang="nl-BE" sz="2400" b="1" dirty="0" err="1">
                <a:solidFill>
                  <a:schemeClr val="tx1"/>
                </a:solidFill>
              </a:rPr>
              <a:t>purifiers</a:t>
            </a:r>
            <a:r>
              <a:rPr lang="nl-BE" sz="2400" dirty="0">
                <a:solidFill>
                  <a:schemeClr val="tx1"/>
                </a:solidFill>
              </a:rPr>
              <a:t> for indoor </a:t>
            </a:r>
            <a:r>
              <a:rPr lang="nl-BE" sz="2400" dirty="0" err="1">
                <a:solidFill>
                  <a:schemeClr val="tx1"/>
                </a:solidFill>
              </a:rPr>
              <a:t>pollution</a:t>
            </a:r>
            <a:r>
              <a:rPr lang="nl-BE" sz="2400" dirty="0">
                <a:solidFill>
                  <a:schemeClr val="tx1"/>
                </a:solidFill>
              </a:rPr>
              <a:t> (e.g. </a:t>
            </a:r>
            <a:r>
              <a:rPr lang="nl-BE" sz="2400" dirty="0" err="1">
                <a:solidFill>
                  <a:schemeClr val="tx1"/>
                </a:solidFill>
              </a:rPr>
              <a:t>after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cooking</a:t>
            </a:r>
            <a:r>
              <a:rPr lang="nl-BE" sz="2400" dirty="0">
                <a:solidFill>
                  <a:schemeClr val="tx1"/>
                </a:solidFill>
              </a:rPr>
              <a:t>!)</a:t>
            </a:r>
          </a:p>
          <a:p>
            <a:r>
              <a:rPr lang="nl-BE" sz="2400" dirty="0" err="1">
                <a:solidFill>
                  <a:schemeClr val="tx1"/>
                </a:solidFill>
              </a:rPr>
              <a:t>Avoid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b="1" dirty="0">
                <a:solidFill>
                  <a:schemeClr val="tx1"/>
                </a:solidFill>
              </a:rPr>
              <a:t>open </a:t>
            </a:r>
            <a:r>
              <a:rPr lang="nl-BE" sz="2400" b="1" dirty="0" err="1">
                <a:solidFill>
                  <a:schemeClr val="tx1"/>
                </a:solidFill>
              </a:rPr>
              <a:t>fires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dirty="0">
                <a:solidFill>
                  <a:schemeClr val="tx1"/>
                </a:solidFill>
              </a:rPr>
              <a:t>in the house</a:t>
            </a:r>
          </a:p>
          <a:p>
            <a:r>
              <a:rPr lang="nl-BE" sz="2400" dirty="0" err="1">
                <a:solidFill>
                  <a:schemeClr val="tx1"/>
                </a:solidFill>
              </a:rPr>
              <a:t>Use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b="1" dirty="0">
                <a:solidFill>
                  <a:schemeClr val="tx1"/>
                </a:solidFill>
              </a:rPr>
              <a:t>face </a:t>
            </a:r>
            <a:r>
              <a:rPr lang="nl-BE" sz="2400" b="1" dirty="0" err="1">
                <a:solidFill>
                  <a:schemeClr val="tx1"/>
                </a:solidFill>
              </a:rPr>
              <a:t>masks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dirty="0">
                <a:solidFill>
                  <a:schemeClr val="tx1"/>
                </a:solidFill>
              </a:rPr>
              <a:t>or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b="1" dirty="0" err="1">
                <a:solidFill>
                  <a:schemeClr val="tx1"/>
                </a:solidFill>
              </a:rPr>
              <a:t>stay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b="1" dirty="0" err="1">
                <a:solidFill>
                  <a:schemeClr val="tx1"/>
                </a:solidFill>
              </a:rPr>
              <a:t>indoors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dirty="0">
                <a:solidFill>
                  <a:schemeClr val="tx1"/>
                </a:solidFill>
              </a:rPr>
              <a:t>in cases of heavy </a:t>
            </a:r>
            <a:r>
              <a:rPr lang="nl-BE" sz="2400" dirty="0" err="1">
                <a:solidFill>
                  <a:schemeClr val="tx1"/>
                </a:solidFill>
              </a:rPr>
              <a:t>particle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pollution</a:t>
            </a:r>
            <a:endParaRPr lang="nl-BE" sz="2400" dirty="0">
              <a:solidFill>
                <a:schemeClr val="tx1"/>
              </a:solidFill>
            </a:endParaRPr>
          </a:p>
          <a:p>
            <a:r>
              <a:rPr lang="nl-BE" sz="2400" b="1" dirty="0">
                <a:solidFill>
                  <a:schemeClr val="tx1"/>
                </a:solidFill>
              </a:rPr>
              <a:t>Advocate</a:t>
            </a:r>
            <a:r>
              <a:rPr lang="nl-BE" sz="2400" dirty="0">
                <a:solidFill>
                  <a:schemeClr val="tx1"/>
                </a:solidFill>
              </a:rPr>
              <a:t> for a </a:t>
            </a:r>
            <a:r>
              <a:rPr lang="nl-BE" sz="2400" dirty="0" err="1">
                <a:solidFill>
                  <a:schemeClr val="tx1"/>
                </a:solidFill>
              </a:rPr>
              <a:t>healthy</a:t>
            </a:r>
            <a:r>
              <a:rPr lang="nl-BE" sz="2400" dirty="0">
                <a:solidFill>
                  <a:schemeClr val="tx1"/>
                </a:solidFill>
              </a:rPr>
              <a:t> environment</a:t>
            </a:r>
          </a:p>
          <a:p>
            <a:r>
              <a:rPr lang="nl-BE" sz="2400" dirty="0" err="1">
                <a:solidFill>
                  <a:schemeClr val="tx1"/>
                </a:solidFill>
              </a:rPr>
              <a:t>Buy</a:t>
            </a:r>
            <a:r>
              <a:rPr lang="nl-BE" sz="2400" dirty="0">
                <a:solidFill>
                  <a:schemeClr val="tx1"/>
                </a:solidFill>
              </a:rPr>
              <a:t> an </a:t>
            </a:r>
            <a:r>
              <a:rPr lang="nl-BE" sz="2400" b="1" dirty="0" err="1">
                <a:solidFill>
                  <a:schemeClr val="tx1"/>
                </a:solidFill>
              </a:rPr>
              <a:t>electric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b="1" dirty="0" err="1">
                <a:solidFill>
                  <a:schemeClr val="tx1"/>
                </a:solidFill>
              </a:rPr>
              <a:t>car</a:t>
            </a:r>
            <a:r>
              <a:rPr lang="nl-BE" sz="2400" b="1" dirty="0">
                <a:solidFill>
                  <a:schemeClr val="tx1"/>
                </a:solidFill>
              </a:rPr>
              <a:t> and a heat pump</a:t>
            </a:r>
          </a:p>
          <a:p>
            <a:pPr marL="268280" lvl="1" indent="0">
              <a:buNone/>
            </a:pPr>
            <a:r>
              <a:rPr lang="nl-BE" i="1" dirty="0"/>
              <a:t>		</a:t>
            </a:r>
            <a:endParaRPr lang="nl-BE" sz="1600" dirty="0"/>
          </a:p>
          <a:p>
            <a:endParaRPr lang="nl-BE" sz="1600" dirty="0"/>
          </a:p>
          <a:p>
            <a:endParaRPr lang="nl-BE" sz="21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1C94F97-51D2-5277-FF8F-53FBAFC7D8DD}"/>
              </a:ext>
            </a:extLst>
          </p:cNvPr>
          <p:cNvSpPr txBox="1">
            <a:spLocks/>
          </p:cNvSpPr>
          <p:nvPr/>
        </p:nvSpPr>
        <p:spPr>
          <a:xfrm>
            <a:off x="324619" y="339502"/>
            <a:ext cx="7631757" cy="432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AE1022"/>
                </a:solidFill>
              </a:rPr>
              <a:t>Communicate coping strategies: pollution</a:t>
            </a:r>
          </a:p>
        </p:txBody>
      </p:sp>
      <p:pic>
        <p:nvPicPr>
          <p:cNvPr id="6" name="Picture 2" descr="https://www.uhasselt.be/media/ne2ezihy/uhasselt-standaard.jpg">
            <a:extLst>
              <a:ext uri="{FF2B5EF4-FFF2-40B4-BE49-F238E27FC236}">
                <a16:creationId xmlns:a16="http://schemas.microsoft.com/office/drawing/2014/main" id="{AC9BED2B-A2CC-5FC1-7EBD-1E0E7940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48" y="4217852"/>
            <a:ext cx="815314" cy="5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6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9438-D640-5BDE-0DD2-7A3EB9080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4D5F95-2B11-9787-FC57-D5C28945AFE2}"/>
              </a:ext>
            </a:extLst>
          </p:cNvPr>
          <p:cNvSpPr txBox="1">
            <a:spLocks/>
          </p:cNvSpPr>
          <p:nvPr/>
        </p:nvSpPr>
        <p:spPr>
          <a:xfrm>
            <a:off x="355346" y="1131590"/>
            <a:ext cx="8560054" cy="367240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600" i="1" dirty="0"/>
          </a:p>
          <a:p>
            <a:r>
              <a:rPr lang="nl-BE" sz="2600" dirty="0" err="1">
                <a:solidFill>
                  <a:schemeClr val="tx1"/>
                </a:solidFill>
              </a:rPr>
              <a:t>Install</a:t>
            </a:r>
            <a:r>
              <a:rPr lang="nl-BE" sz="2600" dirty="0">
                <a:solidFill>
                  <a:schemeClr val="tx1"/>
                </a:solidFill>
              </a:rPr>
              <a:t> </a:t>
            </a:r>
            <a:r>
              <a:rPr lang="nl-BE" sz="2600" b="1" dirty="0">
                <a:solidFill>
                  <a:schemeClr val="tx1"/>
                </a:solidFill>
              </a:rPr>
              <a:t>airconditioning</a:t>
            </a:r>
            <a:r>
              <a:rPr lang="nl-BE" sz="2600" dirty="0">
                <a:solidFill>
                  <a:schemeClr val="tx1"/>
                </a:solidFill>
              </a:rPr>
              <a:t> or go </a:t>
            </a:r>
            <a:r>
              <a:rPr lang="nl-BE" sz="2600" dirty="0" err="1">
                <a:solidFill>
                  <a:schemeClr val="tx1"/>
                </a:solidFill>
              </a:rPr>
              <a:t>to</a:t>
            </a:r>
            <a:r>
              <a:rPr lang="nl-BE" sz="2600" dirty="0">
                <a:solidFill>
                  <a:schemeClr val="tx1"/>
                </a:solidFill>
              </a:rPr>
              <a:t> airconditioned public </a:t>
            </a:r>
            <a:r>
              <a:rPr lang="nl-BE" sz="2600" dirty="0" err="1">
                <a:solidFill>
                  <a:schemeClr val="tx1"/>
                </a:solidFill>
              </a:rPr>
              <a:t>places</a:t>
            </a:r>
            <a:endParaRPr lang="nl-BE" sz="2600" dirty="0">
              <a:solidFill>
                <a:schemeClr val="tx1"/>
              </a:solidFill>
            </a:endParaRPr>
          </a:p>
          <a:p>
            <a:r>
              <a:rPr lang="nl-BE" sz="2600" dirty="0" err="1">
                <a:solidFill>
                  <a:schemeClr val="tx1"/>
                </a:solidFill>
              </a:rPr>
              <a:t>Cooling</a:t>
            </a:r>
            <a:r>
              <a:rPr lang="nl-BE" sz="2600" dirty="0">
                <a:solidFill>
                  <a:schemeClr val="tx1"/>
                </a:solidFill>
              </a:rPr>
              <a:t> </a:t>
            </a:r>
            <a:r>
              <a:rPr lang="nl-BE" sz="2600" dirty="0" err="1">
                <a:solidFill>
                  <a:schemeClr val="tx1"/>
                </a:solidFill>
              </a:rPr>
              <a:t>through</a:t>
            </a:r>
            <a:r>
              <a:rPr lang="nl-BE" sz="2600" dirty="0">
                <a:solidFill>
                  <a:schemeClr val="tx1"/>
                </a:solidFill>
              </a:rPr>
              <a:t> </a:t>
            </a:r>
            <a:r>
              <a:rPr lang="nl-BE" sz="2600" b="1" dirty="0">
                <a:solidFill>
                  <a:schemeClr val="tx1"/>
                </a:solidFill>
              </a:rPr>
              <a:t>skin </a:t>
            </a:r>
            <a:r>
              <a:rPr lang="nl-BE" sz="2600" b="1" dirty="0" err="1">
                <a:solidFill>
                  <a:schemeClr val="tx1"/>
                </a:solidFill>
              </a:rPr>
              <a:t>wetting</a:t>
            </a:r>
            <a:r>
              <a:rPr lang="nl-BE" sz="2600" b="1" dirty="0">
                <a:solidFill>
                  <a:schemeClr val="tx1"/>
                </a:solidFill>
              </a:rPr>
              <a:t> and </a:t>
            </a:r>
            <a:r>
              <a:rPr lang="nl-BE" sz="2600" b="1" dirty="0" err="1">
                <a:solidFill>
                  <a:schemeClr val="tx1"/>
                </a:solidFill>
              </a:rPr>
              <a:t>fanning</a:t>
            </a:r>
            <a:r>
              <a:rPr lang="nl-BE" sz="2600" dirty="0">
                <a:solidFill>
                  <a:schemeClr val="tx1"/>
                </a:solidFill>
              </a:rPr>
              <a:t> (</a:t>
            </a:r>
            <a:r>
              <a:rPr lang="nl-BE" sz="2600" dirty="0" err="1">
                <a:solidFill>
                  <a:schemeClr val="tx1"/>
                </a:solidFill>
              </a:rPr>
              <a:t>depending</a:t>
            </a:r>
            <a:r>
              <a:rPr lang="nl-BE" sz="2600" dirty="0">
                <a:solidFill>
                  <a:schemeClr val="tx1"/>
                </a:solidFill>
              </a:rPr>
              <a:t> on air temp.!)</a:t>
            </a:r>
            <a:endParaRPr lang="nl-BE" sz="2600" b="1" dirty="0">
              <a:solidFill>
                <a:schemeClr val="tx1"/>
              </a:solidFill>
            </a:endParaRPr>
          </a:p>
          <a:p>
            <a:r>
              <a:rPr lang="nl-BE" sz="2600" dirty="0" err="1">
                <a:solidFill>
                  <a:schemeClr val="tx1"/>
                </a:solidFill>
              </a:rPr>
              <a:t>Avoid</a:t>
            </a:r>
            <a:r>
              <a:rPr lang="nl-BE" sz="2600" dirty="0">
                <a:solidFill>
                  <a:schemeClr val="tx1"/>
                </a:solidFill>
              </a:rPr>
              <a:t> </a:t>
            </a:r>
            <a:r>
              <a:rPr lang="nl-BE" sz="2600" b="1" dirty="0">
                <a:solidFill>
                  <a:schemeClr val="tx1"/>
                </a:solidFill>
              </a:rPr>
              <a:t>alcohol</a:t>
            </a:r>
            <a:r>
              <a:rPr lang="nl-BE" sz="2600" dirty="0">
                <a:solidFill>
                  <a:schemeClr val="tx1"/>
                </a:solidFill>
              </a:rPr>
              <a:t> </a:t>
            </a:r>
            <a:r>
              <a:rPr lang="nl-BE" sz="2600" dirty="0" err="1">
                <a:solidFill>
                  <a:schemeClr val="tx1"/>
                </a:solidFill>
              </a:rPr>
              <a:t>use</a:t>
            </a:r>
            <a:endParaRPr lang="nl-BE" sz="2600" dirty="0">
              <a:solidFill>
                <a:schemeClr val="tx1"/>
              </a:solidFill>
            </a:endParaRPr>
          </a:p>
          <a:p>
            <a:r>
              <a:rPr lang="nl-BE" sz="2600" dirty="0" err="1">
                <a:solidFill>
                  <a:schemeClr val="tx1"/>
                </a:solidFill>
              </a:rPr>
              <a:t>Avoid</a:t>
            </a:r>
            <a:r>
              <a:rPr lang="nl-BE" sz="2600" dirty="0">
                <a:solidFill>
                  <a:schemeClr val="tx1"/>
                </a:solidFill>
              </a:rPr>
              <a:t> </a:t>
            </a:r>
            <a:r>
              <a:rPr lang="nl-BE" sz="2600" dirty="0" err="1">
                <a:solidFill>
                  <a:schemeClr val="tx1"/>
                </a:solidFill>
              </a:rPr>
              <a:t>strenuous</a:t>
            </a:r>
            <a:r>
              <a:rPr lang="nl-BE" sz="2600" dirty="0">
                <a:solidFill>
                  <a:schemeClr val="tx1"/>
                </a:solidFill>
              </a:rPr>
              <a:t> </a:t>
            </a:r>
            <a:r>
              <a:rPr lang="nl-BE" sz="2600" b="1" dirty="0" err="1">
                <a:solidFill>
                  <a:schemeClr val="tx1"/>
                </a:solidFill>
              </a:rPr>
              <a:t>exercise</a:t>
            </a:r>
            <a:endParaRPr lang="nl-BE" sz="2600" b="1" dirty="0">
              <a:solidFill>
                <a:schemeClr val="tx1"/>
              </a:solidFill>
            </a:endParaRPr>
          </a:p>
          <a:p>
            <a:r>
              <a:rPr lang="nl-BE" sz="2600" b="1" dirty="0" err="1">
                <a:solidFill>
                  <a:schemeClr val="tx1"/>
                </a:solidFill>
              </a:rPr>
              <a:t>Hydrate</a:t>
            </a:r>
            <a:r>
              <a:rPr lang="nl-BE" sz="2600" dirty="0">
                <a:solidFill>
                  <a:schemeClr val="tx1"/>
                </a:solidFill>
              </a:rPr>
              <a:t> </a:t>
            </a:r>
            <a:r>
              <a:rPr lang="nl-BE" sz="2600" dirty="0" err="1">
                <a:solidFill>
                  <a:schemeClr val="tx1"/>
                </a:solidFill>
              </a:rPr>
              <a:t>sufficiently</a:t>
            </a:r>
            <a:r>
              <a:rPr lang="nl-BE" sz="2600" dirty="0">
                <a:solidFill>
                  <a:schemeClr val="tx1"/>
                </a:solidFill>
              </a:rPr>
              <a:t> (follow up </a:t>
            </a:r>
            <a:r>
              <a:rPr lang="nl-BE" sz="2600" dirty="0" err="1">
                <a:solidFill>
                  <a:schemeClr val="tx1"/>
                </a:solidFill>
              </a:rPr>
              <a:t>weight</a:t>
            </a:r>
            <a:r>
              <a:rPr lang="nl-BE" sz="2600" dirty="0">
                <a:solidFill>
                  <a:schemeClr val="tx1"/>
                </a:solidFill>
              </a:rPr>
              <a:t>)</a:t>
            </a:r>
          </a:p>
          <a:p>
            <a:r>
              <a:rPr lang="nl-BE" sz="2600" dirty="0" err="1">
                <a:solidFill>
                  <a:schemeClr val="tx1"/>
                </a:solidFill>
              </a:rPr>
              <a:t>Consider</a:t>
            </a:r>
            <a:r>
              <a:rPr lang="nl-BE" sz="2600" dirty="0">
                <a:solidFill>
                  <a:schemeClr val="tx1"/>
                </a:solidFill>
              </a:rPr>
              <a:t> </a:t>
            </a:r>
            <a:r>
              <a:rPr lang="nl-BE" sz="2600" b="1" dirty="0" err="1">
                <a:solidFill>
                  <a:schemeClr val="tx1"/>
                </a:solidFill>
              </a:rPr>
              <a:t>reducing</a:t>
            </a:r>
            <a:r>
              <a:rPr lang="nl-BE" sz="2600" dirty="0">
                <a:solidFill>
                  <a:schemeClr val="tx1"/>
                </a:solidFill>
              </a:rPr>
              <a:t> </a:t>
            </a:r>
            <a:r>
              <a:rPr lang="nl-BE" sz="2600" dirty="0" err="1">
                <a:solidFill>
                  <a:schemeClr val="tx1"/>
                </a:solidFill>
              </a:rPr>
              <a:t>diuretics</a:t>
            </a:r>
            <a:r>
              <a:rPr lang="nl-BE" sz="2600" dirty="0">
                <a:solidFill>
                  <a:schemeClr val="tx1"/>
                </a:solidFill>
              </a:rPr>
              <a:t> and ACEI/AIIA</a:t>
            </a:r>
          </a:p>
          <a:p>
            <a:r>
              <a:rPr lang="nl-BE" sz="2600" dirty="0">
                <a:solidFill>
                  <a:schemeClr val="tx1"/>
                </a:solidFill>
              </a:rPr>
              <a:t>Beware </a:t>
            </a:r>
            <a:r>
              <a:rPr lang="nl-BE" sz="2600" dirty="0" err="1">
                <a:solidFill>
                  <a:schemeClr val="tx1"/>
                </a:solidFill>
              </a:rPr>
              <a:t>anticholinergic</a:t>
            </a:r>
            <a:r>
              <a:rPr lang="nl-BE" sz="2600" dirty="0">
                <a:solidFill>
                  <a:schemeClr val="tx1"/>
                </a:solidFill>
              </a:rPr>
              <a:t>/antidepressant/</a:t>
            </a:r>
            <a:r>
              <a:rPr lang="nl-BE" sz="2600" dirty="0" err="1">
                <a:solidFill>
                  <a:schemeClr val="tx1"/>
                </a:solidFill>
              </a:rPr>
              <a:t>antiepileptics</a:t>
            </a:r>
            <a:endParaRPr lang="nl-BE" sz="2600" dirty="0">
              <a:solidFill>
                <a:schemeClr val="tx1"/>
              </a:solidFill>
            </a:endParaRPr>
          </a:p>
          <a:p>
            <a:pPr marL="268280" lvl="1" indent="0">
              <a:buNone/>
            </a:pPr>
            <a:r>
              <a:rPr lang="nl-BE" i="1" dirty="0"/>
              <a:t>		</a:t>
            </a:r>
          </a:p>
          <a:p>
            <a:endParaRPr lang="nl-BE" sz="1600" dirty="0"/>
          </a:p>
          <a:p>
            <a:endParaRPr lang="nl-BE" sz="1600" dirty="0"/>
          </a:p>
          <a:p>
            <a:endParaRPr lang="nl-BE" sz="21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343C67C-3F68-87E2-0876-0C143744593A}"/>
              </a:ext>
            </a:extLst>
          </p:cNvPr>
          <p:cNvSpPr txBox="1">
            <a:spLocks/>
          </p:cNvSpPr>
          <p:nvPr/>
        </p:nvSpPr>
        <p:spPr>
          <a:xfrm>
            <a:off x="324619" y="339502"/>
            <a:ext cx="7631757" cy="432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6A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AE1022"/>
                </a:solidFill>
              </a:rPr>
              <a:t>Communicate coping strategies: heat</a:t>
            </a:r>
          </a:p>
        </p:txBody>
      </p:sp>
      <p:pic>
        <p:nvPicPr>
          <p:cNvPr id="2" name="Picture 2" descr="https://www.uhasselt.be/media/ne2ezihy/uhasselt-standaard.jpg">
            <a:extLst>
              <a:ext uri="{FF2B5EF4-FFF2-40B4-BE49-F238E27FC236}">
                <a16:creationId xmlns:a16="http://schemas.microsoft.com/office/drawing/2014/main" id="{942B9F37-4D1F-EAAC-AAB0-B86BBFF2B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48" y="4217852"/>
            <a:ext cx="815314" cy="5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14844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2021  -  Read-Only" id="{4B5B4D89-CB0E-439B-8CBF-AF4230193D5F}" vid="{AC3D5165-7A58-4614-8599-A1F589F7EA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3ea7d703-c55a-4121-ba9b-96825471f7d0}" enabled="0" method="" siteId="{3ea7d703-c55a-4121-ba9b-96825471f7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489</Words>
  <Application>Microsoft Office PowerPoint</Application>
  <PresentationFormat>Diavoorstelling (16:9)</PresentationFormat>
  <Paragraphs>64</Paragraphs>
  <Slides>12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Soho Pro</vt:lpstr>
      <vt:lpstr>Wingdings</vt:lpstr>
      <vt:lpstr>ESC_PPT_Light_220817-16-9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SUAREZ</dc:creator>
  <cp:lastModifiedBy>Paul Dendale</cp:lastModifiedBy>
  <cp:revision>2</cp:revision>
  <dcterms:created xsi:type="dcterms:W3CDTF">2024-01-15T11:18:42Z</dcterms:created>
  <dcterms:modified xsi:type="dcterms:W3CDTF">2026-06-14T16:55:37Z</dcterms:modified>
</cp:coreProperties>
</file>