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Objects="1" showGuides="1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2548060F-2FC7-6A4B-BA36-AFEE757D6FA2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5BD31B3-D431-1349-94D2-083BD1618C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A773CCC4-96D3-CB4C-9196-C47878C4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2C636378-4DCC-9848-AE7A-5516846E4AE8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C000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1B624F2F-A05E-C442-AC71-BAF8C48524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4916F6-DEDA-E746-9E0E-C190FE15549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773CF6-51C0-A941-89D7-5472959DC0CB}"/>
              </a:ext>
            </a:extLst>
          </p:cNvPr>
          <p:cNvSpPr txBox="1">
            <a:spLocks/>
          </p:cNvSpPr>
          <p:nvPr userDrawn="1"/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algn="l" defTabSz="3600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1pPr>
            <a:lvl2pPr marL="447675" indent="-179388" algn="l" defTabSz="35877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2pPr>
            <a:lvl3pPr marL="628650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3pPr>
            <a:lvl4pPr marL="80486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4pPr>
            <a:lvl5pPr marL="985838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5pPr>
            <a:lvl6pPr marL="116681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64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00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4113" indent="-2286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01736AA-7174-C940-9E11-B0BBC2D79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753639-B9A3-B046-B1A8-D23B795B3C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50896-9BA5-2748-9E3D-53A9BA1DC2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C69706-DCC9-3B4F-A146-88B82E3ED4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92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E25FCE-7350-3E43-97A4-9A41F6F40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8" y="339502"/>
            <a:ext cx="8207822" cy="432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038E4-E33D-694D-9E1C-1AEA0F2AF8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208590" cy="3672408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540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PowerPoint Presentation</vt:lpstr>
      <vt:lpstr>PowerPoint Presentation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Elodie BENANI</cp:lastModifiedBy>
  <cp:revision>39</cp:revision>
  <dcterms:created xsi:type="dcterms:W3CDTF">2019-04-03T17:07:35Z</dcterms:created>
  <dcterms:modified xsi:type="dcterms:W3CDTF">2025-07-08T08:02:07Z</dcterms:modified>
</cp:coreProperties>
</file>