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5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B8A0B3-4570-021A-AB85-1F95161D8E97}" v="30" dt="2026-06-16T13:36:56.943"/>
    <p1510:client id="{6BE733B3-30AA-26E6-0A27-56D7D37D9454}" v="503" dt="2026-06-16T16:06:28.705"/>
    <p1510:client id="{7DD4817D-B2C0-B26D-31A5-4B420A468C40}" v="14" dt="2026-06-16T16:17:17.212"/>
    <p1510:client id="{B4802187-1172-C15D-ADAF-290262269101}" v="155" dt="2026-06-16T14:53:49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ya PALAYAN" userId="S::svya_palayan@escardio.net::f91485a9-e5c0-4266-952f-7814108ea12e" providerId="AD" clId="Web-{80570016-5F21-1D7E-27FA-2E0EC0B177EE}"/>
    <pc:docChg chg="modSld">
      <pc:chgData name="Svya PALAYAN" userId="S::svya_palayan@escardio.net::f91485a9-e5c0-4266-952f-7814108ea12e" providerId="AD" clId="Web-{80570016-5F21-1D7E-27FA-2E0EC0B177EE}" dt="2026-06-05T14:02:46.387" v="8" actId="20577"/>
      <pc:docMkLst>
        <pc:docMk/>
      </pc:docMkLst>
      <pc:sldChg chg="modSp">
        <pc:chgData name="Svya PALAYAN" userId="S::svya_palayan@escardio.net::f91485a9-e5c0-4266-952f-7814108ea12e" providerId="AD" clId="Web-{80570016-5F21-1D7E-27FA-2E0EC0B177EE}" dt="2026-06-05T14:02:33.918" v="6" actId="20577"/>
        <pc:sldMkLst>
          <pc:docMk/>
          <pc:sldMk cId="1251293103" sldId="263"/>
        </pc:sldMkLst>
        <pc:spChg chg="mod">
          <ac:chgData name="Svya PALAYAN" userId="S::svya_palayan@escardio.net::f91485a9-e5c0-4266-952f-7814108ea12e" providerId="AD" clId="Web-{80570016-5F21-1D7E-27FA-2E0EC0B177EE}" dt="2026-06-05T14:02:33.918" v="6" actId="20577"/>
          <ac:spMkLst>
            <pc:docMk/>
            <pc:sldMk cId="1251293103" sldId="263"/>
            <ac:spMk id="3" creationId="{94BF1519-C417-8ADF-0833-9DB9924EEBEB}"/>
          </ac:spMkLst>
        </pc:spChg>
      </pc:sldChg>
      <pc:sldChg chg="modSp">
        <pc:chgData name="Svya PALAYAN" userId="S::svya_palayan@escardio.net::f91485a9-e5c0-4266-952f-7814108ea12e" providerId="AD" clId="Web-{80570016-5F21-1D7E-27FA-2E0EC0B177EE}" dt="2026-06-05T14:02:36.543" v="7" actId="20577"/>
        <pc:sldMkLst>
          <pc:docMk/>
          <pc:sldMk cId="3257644671" sldId="264"/>
        </pc:sldMkLst>
        <pc:spChg chg="mod">
          <ac:chgData name="Svya PALAYAN" userId="S::svya_palayan@escardio.net::f91485a9-e5c0-4266-952f-7814108ea12e" providerId="AD" clId="Web-{80570016-5F21-1D7E-27FA-2E0EC0B177EE}" dt="2026-06-05T14:02:36.543" v="7" actId="20577"/>
          <ac:spMkLst>
            <pc:docMk/>
            <pc:sldMk cId="3257644671" sldId="264"/>
            <ac:spMk id="3" creationId="{925FC340-7314-7622-AFF8-6762D0BF5CCA}"/>
          </ac:spMkLst>
        </pc:spChg>
      </pc:sldChg>
      <pc:sldChg chg="modSp">
        <pc:chgData name="Svya PALAYAN" userId="S::svya_palayan@escardio.net::f91485a9-e5c0-4266-952f-7814108ea12e" providerId="AD" clId="Web-{80570016-5F21-1D7E-27FA-2E0EC0B177EE}" dt="2026-06-05T14:02:46.387" v="8" actId="20577"/>
        <pc:sldMkLst>
          <pc:docMk/>
          <pc:sldMk cId="1527400848" sldId="265"/>
        </pc:sldMkLst>
        <pc:spChg chg="mod">
          <ac:chgData name="Svya PALAYAN" userId="S::svya_palayan@escardio.net::f91485a9-e5c0-4266-952f-7814108ea12e" providerId="AD" clId="Web-{80570016-5F21-1D7E-27FA-2E0EC0B177EE}" dt="2026-06-05T14:02:46.387" v="8" actId="20577"/>
          <ac:spMkLst>
            <pc:docMk/>
            <pc:sldMk cId="1527400848" sldId="265"/>
            <ac:spMk id="3" creationId="{CF460CEA-D544-A9B6-709D-520E620E35EA}"/>
          </ac:spMkLst>
        </pc:spChg>
      </pc:sldChg>
    </pc:docChg>
  </pc:docChgLst>
  <pc:docChgLst>
    <pc:chgData name="skaraimfanchon@gmail.com" userId="S::urn:spo:guest#skaraimfanchon@gmail.com::" providerId="AD" clId="Web-{A2BAB315-D9B6-51AD-CB77-FC07D94D9134}"/>
    <pc:docChg chg="modSld">
      <pc:chgData name="skaraimfanchon@gmail.com" userId="S::urn:spo:guest#skaraimfanchon@gmail.com::" providerId="AD" clId="Web-{A2BAB315-D9B6-51AD-CB77-FC07D94D9134}" dt="2026-06-05T14:13:17.205" v="0" actId="20577"/>
      <pc:docMkLst>
        <pc:docMk/>
      </pc:docMkLst>
      <pc:sldChg chg="modSp">
        <pc:chgData name="skaraimfanchon@gmail.com" userId="S::urn:spo:guest#skaraimfanchon@gmail.com::" providerId="AD" clId="Web-{A2BAB315-D9B6-51AD-CB77-FC07D94D9134}" dt="2026-06-05T14:13:17.205" v="0" actId="20577"/>
        <pc:sldMkLst>
          <pc:docMk/>
          <pc:sldMk cId="1251293103" sldId="263"/>
        </pc:sldMkLst>
        <pc:spChg chg="mod">
          <ac:chgData name="skaraimfanchon@gmail.com" userId="S::urn:spo:guest#skaraimfanchon@gmail.com::" providerId="AD" clId="Web-{A2BAB315-D9B6-51AD-CB77-FC07D94D9134}" dt="2026-06-05T14:13:17.205" v="0" actId="20577"/>
          <ac:spMkLst>
            <pc:docMk/>
            <pc:sldMk cId="1251293103" sldId="263"/>
            <ac:spMk id="3" creationId="{94BF1519-C417-8ADF-0833-9DB9924EEBEB}"/>
          </ac:spMkLst>
        </pc:spChg>
      </pc:sldChg>
    </pc:docChg>
  </pc:docChgLst>
  <pc:docChgLst>
    <pc:chgData name="Vaartjes, C.H. (Ilonca)" userId="S::c.h.vaartjes_umcutrecht.nl#ext#@escardio.net::7c3b02d9-b2e5-4116-a9f2-5ee206465672" providerId="AD" clId="Web-{7DD4817D-B2C0-B26D-31A5-4B420A468C40}"/>
    <pc:docChg chg="modSld">
      <pc:chgData name="Vaartjes, C.H. (Ilonca)" userId="S::c.h.vaartjes_umcutrecht.nl#ext#@escardio.net::7c3b02d9-b2e5-4116-a9f2-5ee206465672" providerId="AD" clId="Web-{7DD4817D-B2C0-B26D-31A5-4B420A468C40}" dt="2026-06-16T16:17:17.212" v="18" actId="20577"/>
      <pc:docMkLst>
        <pc:docMk/>
      </pc:docMkLst>
      <pc:sldChg chg="modSp">
        <pc:chgData name="Vaartjes, C.H. (Ilonca)" userId="S::c.h.vaartjes_umcutrecht.nl#ext#@escardio.net::7c3b02d9-b2e5-4116-a9f2-5ee206465672" providerId="AD" clId="Web-{7DD4817D-B2C0-B26D-31A5-4B420A468C40}" dt="2026-06-16T16:17:17.212" v="18" actId="20577"/>
        <pc:sldMkLst>
          <pc:docMk/>
          <pc:sldMk cId="1251293103" sldId="263"/>
        </pc:sldMkLst>
        <pc:spChg chg="mod">
          <ac:chgData name="Vaartjes, C.H. (Ilonca)" userId="S::c.h.vaartjes_umcutrecht.nl#ext#@escardio.net::7c3b02d9-b2e5-4116-a9f2-5ee206465672" providerId="AD" clId="Web-{7DD4817D-B2C0-B26D-31A5-4B420A468C40}" dt="2026-06-16T16:17:17.212" v="18" actId="20577"/>
          <ac:spMkLst>
            <pc:docMk/>
            <pc:sldMk cId="1251293103" sldId="263"/>
            <ac:spMk id="3" creationId="{94BF1519-C417-8ADF-0833-9DB9924EEBEB}"/>
          </ac:spMkLst>
        </pc:spChg>
      </pc:sldChg>
    </pc:docChg>
  </pc:docChgLst>
  <pc:docChgLst>
    <pc:chgData name="Maggie Simpson" userId="S::s2262939_ed.ac.uk#ext#@escardio.onmicrosoft.com::5f1fae0e-25ad-4895-a0c9-f2f94978ecd9" providerId="AD" clId="Web-{6BE733B3-30AA-26E6-0A27-56D7D37D9454}"/>
    <pc:docChg chg="modSld">
      <pc:chgData name="Maggie Simpson" userId="S::s2262939_ed.ac.uk#ext#@escardio.onmicrosoft.com::5f1fae0e-25ad-4895-a0c9-f2f94978ecd9" providerId="AD" clId="Web-{6BE733B3-30AA-26E6-0A27-56D7D37D9454}" dt="2026-06-16T16:06:28.721" v="502" actId="20577"/>
      <pc:docMkLst>
        <pc:docMk/>
      </pc:docMkLst>
      <pc:sldChg chg="modSp">
        <pc:chgData name="Maggie Simpson" userId="S::s2262939_ed.ac.uk#ext#@escardio.onmicrosoft.com::5f1fae0e-25ad-4895-a0c9-f2f94978ecd9" providerId="AD" clId="Web-{6BE733B3-30AA-26E6-0A27-56D7D37D9454}" dt="2026-06-16T16:06:28.721" v="502" actId="20577"/>
        <pc:sldMkLst>
          <pc:docMk/>
          <pc:sldMk cId="1527400848" sldId="265"/>
        </pc:sldMkLst>
        <pc:spChg chg="mod">
          <ac:chgData name="Maggie Simpson" userId="S::s2262939_ed.ac.uk#ext#@escardio.onmicrosoft.com::5f1fae0e-25ad-4895-a0c9-f2f94978ecd9" providerId="AD" clId="Web-{6BE733B3-30AA-26E6-0A27-56D7D37D9454}" dt="2026-06-16T16:06:28.721" v="502" actId="20577"/>
          <ac:spMkLst>
            <pc:docMk/>
            <pc:sldMk cId="1527400848" sldId="265"/>
            <ac:spMk id="5" creationId="{B663BC93-51F6-CEAF-B368-3DE81BF8CC21}"/>
          </ac:spMkLst>
        </pc:spChg>
      </pc:sldChg>
    </pc:docChg>
  </pc:docChgLst>
  <pc:docChgLst>
    <pc:chgData name="martha_kyriakou" userId="S::martha_kyriakou_hotmail.com#ext#@escardio.onmicrosoft.com::cdba1bd8-0063-441d-841a-d6327060350e" providerId="AD" clId="Web-{B4802187-1172-C15D-ADAF-290262269101}"/>
    <pc:docChg chg="modSld">
      <pc:chgData name="martha_kyriakou" userId="S::martha_kyriakou_hotmail.com#ext#@escardio.onmicrosoft.com::cdba1bd8-0063-441d-841a-d6327060350e" providerId="AD" clId="Web-{B4802187-1172-C15D-ADAF-290262269101}" dt="2026-06-16T14:53:49.923" v="154" actId="20577"/>
      <pc:docMkLst>
        <pc:docMk/>
      </pc:docMkLst>
      <pc:sldChg chg="addSp modSp">
        <pc:chgData name="martha_kyriakou" userId="S::martha_kyriakou_hotmail.com#ext#@escardio.onmicrosoft.com::cdba1bd8-0063-441d-841a-d6327060350e" providerId="AD" clId="Web-{B4802187-1172-C15D-ADAF-290262269101}" dt="2026-06-16T14:53:49.923" v="154" actId="20577"/>
        <pc:sldMkLst>
          <pc:docMk/>
          <pc:sldMk cId="1527400848" sldId="265"/>
        </pc:sldMkLst>
        <pc:spChg chg="mod">
          <ac:chgData name="martha_kyriakou" userId="S::martha_kyriakou_hotmail.com#ext#@escardio.onmicrosoft.com::cdba1bd8-0063-441d-841a-d6327060350e" providerId="AD" clId="Web-{B4802187-1172-C15D-ADAF-290262269101}" dt="2026-06-16T14:51:35.061" v="14" actId="20577"/>
          <ac:spMkLst>
            <pc:docMk/>
            <pc:sldMk cId="1527400848" sldId="265"/>
            <ac:spMk id="2" creationId="{70CB0F35-0D89-6795-6305-E082389952EA}"/>
          </ac:spMkLst>
        </pc:spChg>
        <pc:spChg chg="mod">
          <ac:chgData name="martha_kyriakou" userId="S::martha_kyriakou_hotmail.com#ext#@escardio.onmicrosoft.com::cdba1bd8-0063-441d-841a-d6327060350e" providerId="AD" clId="Web-{B4802187-1172-C15D-ADAF-290262269101}" dt="2026-06-16T14:48:34.558" v="13" actId="20577"/>
          <ac:spMkLst>
            <pc:docMk/>
            <pc:sldMk cId="1527400848" sldId="265"/>
            <ac:spMk id="3" creationId="{CF460CEA-D544-A9B6-709D-520E620E35EA}"/>
          </ac:spMkLst>
        </pc:spChg>
        <pc:spChg chg="add mod">
          <ac:chgData name="martha_kyriakou" userId="S::martha_kyriakou_hotmail.com#ext#@escardio.onmicrosoft.com::cdba1bd8-0063-441d-841a-d6327060350e" providerId="AD" clId="Web-{B4802187-1172-C15D-ADAF-290262269101}" dt="2026-06-16T14:53:49.923" v="154" actId="20577"/>
          <ac:spMkLst>
            <pc:docMk/>
            <pc:sldMk cId="1527400848" sldId="265"/>
            <ac:spMk id="5" creationId="{B663BC93-51F6-CEAF-B368-3DE81BF8CC21}"/>
          </ac:spMkLst>
        </pc:spChg>
      </pc:sldChg>
    </pc:docChg>
  </pc:docChgLst>
  <pc:docChgLst>
    <pc:chgData name="Svya PALAYAN" userId="S::svya_palayan@escardio.net::f91485a9-e5c0-4266-952f-7814108ea12e" providerId="AD" clId="Web-{46B8A0B3-4570-021A-AB85-1F95161D8E97}"/>
    <pc:docChg chg="modSld">
      <pc:chgData name="Svya PALAYAN" userId="S::svya_palayan@escardio.net::f91485a9-e5c0-4266-952f-7814108ea12e" providerId="AD" clId="Web-{46B8A0B3-4570-021A-AB85-1F95161D8E97}" dt="2026-06-16T13:36:56.943" v="29" actId="20577"/>
      <pc:docMkLst>
        <pc:docMk/>
      </pc:docMkLst>
      <pc:sldChg chg="modSp">
        <pc:chgData name="Svya PALAYAN" userId="S::svya_palayan@escardio.net::f91485a9-e5c0-4266-952f-7814108ea12e" providerId="AD" clId="Web-{46B8A0B3-4570-021A-AB85-1F95161D8E97}" dt="2026-06-16T13:36:56.943" v="29" actId="20577"/>
        <pc:sldMkLst>
          <pc:docMk/>
          <pc:sldMk cId="3257644671" sldId="264"/>
        </pc:sldMkLst>
        <pc:spChg chg="mod">
          <ac:chgData name="Svya PALAYAN" userId="S::svya_palayan@escardio.net::f91485a9-e5c0-4266-952f-7814108ea12e" providerId="AD" clId="Web-{46B8A0B3-4570-021A-AB85-1F95161D8E97}" dt="2026-06-16T13:36:56.943" v="29" actId="20577"/>
          <ac:spMkLst>
            <pc:docMk/>
            <pc:sldMk cId="3257644671" sldId="264"/>
            <ac:spMk id="3" creationId="{925FC340-7314-7622-AFF8-6762D0BF5CCA}"/>
          </ac:spMkLst>
        </pc:spChg>
      </pc:sldChg>
    </pc:docChg>
  </pc:docChgLst>
  <pc:docChgLst>
    <pc:chgData name="Svya PALAYAN" userId="f91485a9-e5c0-4266-952f-7814108ea12e" providerId="ADAL" clId="{31A0413F-EA28-4084-8DAE-359F9EADEA0F}"/>
    <pc:docChg chg="custSel modSld">
      <pc:chgData name="Svya PALAYAN" userId="f91485a9-e5c0-4266-952f-7814108ea12e" providerId="ADAL" clId="{31A0413F-EA28-4084-8DAE-359F9EADEA0F}" dt="2026-06-05T14:15:12.004" v="32" actId="20577"/>
      <pc:docMkLst>
        <pc:docMk/>
      </pc:docMkLst>
      <pc:sldChg chg="modSp mod">
        <pc:chgData name="Svya PALAYAN" userId="f91485a9-e5c0-4266-952f-7814108ea12e" providerId="ADAL" clId="{31A0413F-EA28-4084-8DAE-359F9EADEA0F}" dt="2026-06-05T14:15:12.004" v="32" actId="20577"/>
        <pc:sldMkLst>
          <pc:docMk/>
          <pc:sldMk cId="1251293103" sldId="263"/>
        </pc:sldMkLst>
        <pc:spChg chg="mod">
          <ac:chgData name="Svya PALAYAN" userId="f91485a9-e5c0-4266-952f-7814108ea12e" providerId="ADAL" clId="{31A0413F-EA28-4084-8DAE-359F9EADEA0F}" dt="2026-06-05T14:15:12.004" v="32" actId="20577"/>
          <ac:spMkLst>
            <pc:docMk/>
            <pc:sldMk cId="1251293103" sldId="263"/>
            <ac:spMk id="3" creationId="{94BF1519-C417-8ADF-0833-9DB9924EEBEB}"/>
          </ac:spMkLst>
        </pc:spChg>
      </pc:sldChg>
      <pc:sldChg chg="addSp modSp mod">
        <pc:chgData name="Svya PALAYAN" userId="f91485a9-e5c0-4266-952f-7814108ea12e" providerId="ADAL" clId="{31A0413F-EA28-4084-8DAE-359F9EADEA0F}" dt="2026-06-05T14:05:37.959" v="29" actId="12"/>
        <pc:sldMkLst>
          <pc:docMk/>
          <pc:sldMk cId="3257644671" sldId="264"/>
        </pc:sldMkLst>
        <pc:spChg chg="mod">
          <ac:chgData name="Svya PALAYAN" userId="f91485a9-e5c0-4266-952f-7814108ea12e" providerId="ADAL" clId="{31A0413F-EA28-4084-8DAE-359F9EADEA0F}" dt="2026-06-05T14:05:37.959" v="29" actId="12"/>
          <ac:spMkLst>
            <pc:docMk/>
            <pc:sldMk cId="3257644671" sldId="264"/>
            <ac:spMk id="3" creationId="{925FC340-7314-7622-AFF8-6762D0BF5CCA}"/>
          </ac:spMkLst>
        </pc:spChg>
        <pc:spChg chg="add mod">
          <ac:chgData name="Svya PALAYAN" userId="f91485a9-e5c0-4266-952f-7814108ea12e" providerId="ADAL" clId="{31A0413F-EA28-4084-8DAE-359F9EADEA0F}" dt="2026-06-05T14:05:05.489" v="8" actId="20577"/>
          <ac:spMkLst>
            <pc:docMk/>
            <pc:sldMk cId="3257644671" sldId="264"/>
            <ac:spMk id="4" creationId="{160F3B0B-4E30-AAE3-919D-E33D86DD82B6}"/>
          </ac:spMkLst>
        </pc:spChg>
      </pc:sldChg>
      <pc:sldChg chg="modSp mod">
        <pc:chgData name="Svya PALAYAN" userId="f91485a9-e5c0-4266-952f-7814108ea12e" providerId="ADAL" clId="{31A0413F-EA28-4084-8DAE-359F9EADEA0F}" dt="2026-06-05T14:05:48.829" v="31"/>
        <pc:sldMkLst>
          <pc:docMk/>
          <pc:sldMk cId="1527400848" sldId="265"/>
        </pc:sldMkLst>
        <pc:spChg chg="mod">
          <ac:chgData name="Svya PALAYAN" userId="f91485a9-e5c0-4266-952f-7814108ea12e" providerId="ADAL" clId="{31A0413F-EA28-4084-8DAE-359F9EADEA0F}" dt="2026-06-05T14:05:48.829" v="31"/>
          <ac:spMkLst>
            <pc:docMk/>
            <pc:sldMk cId="1527400848" sldId="265"/>
            <ac:spMk id="3" creationId="{CF460CEA-D544-A9B6-709D-520E620E35E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FA895-842F-634F-B138-4C1334336F7A}" type="datetimeFigureOut">
              <a:rPr lang="fr-FR" smtClean="0"/>
              <a:t>24/06/2026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CCA33D-6628-5945-AD50-F6393FAB076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2212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9C2774E4-5C64-4C62-984F-3967F8EB8213}"/>
              </a:ext>
            </a:extLst>
          </p:cNvPr>
          <p:cNvCxnSpPr>
            <a:cxnSpLocks/>
          </p:cNvCxnSpPr>
          <p:nvPr userDrawn="1"/>
        </p:nvCxnSpPr>
        <p:spPr>
          <a:xfrm>
            <a:off x="0" y="836712"/>
            <a:ext cx="12192000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8241F9B-0D2C-427A-A3BB-2BECB174CFED}"/>
              </a:ext>
            </a:extLst>
          </p:cNvPr>
          <p:cNvCxnSpPr>
            <a:cxnSpLocks/>
          </p:cNvCxnSpPr>
          <p:nvPr userDrawn="1"/>
        </p:nvCxnSpPr>
        <p:spPr>
          <a:xfrm>
            <a:off x="0" y="6021288"/>
            <a:ext cx="9840416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180363E9-1308-4C0E-BDA5-CF390AD35CAC}"/>
              </a:ext>
            </a:extLst>
          </p:cNvPr>
          <p:cNvCxnSpPr>
            <a:cxnSpLocks/>
          </p:cNvCxnSpPr>
          <p:nvPr userDrawn="1"/>
        </p:nvCxnSpPr>
        <p:spPr>
          <a:xfrm>
            <a:off x="815413" y="0"/>
            <a:ext cx="0" cy="685800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>
            <a:extLst>
              <a:ext uri="{FF2B5EF4-FFF2-40B4-BE49-F238E27FC236}">
                <a16:creationId xmlns:a16="http://schemas.microsoft.com/office/drawing/2014/main" id="{33F0FED1-B8F9-445B-959A-F64BB176898C}"/>
              </a:ext>
            </a:extLst>
          </p:cNvPr>
          <p:cNvSpPr/>
          <p:nvPr userDrawn="1"/>
        </p:nvSpPr>
        <p:spPr>
          <a:xfrm>
            <a:off x="719403" y="740702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0F7C9BB3-3FAB-4AF6-A672-13B009C327B3}"/>
              </a:ext>
            </a:extLst>
          </p:cNvPr>
          <p:cNvSpPr/>
          <p:nvPr userDrawn="1"/>
        </p:nvSpPr>
        <p:spPr>
          <a:xfrm>
            <a:off x="750930" y="5284730"/>
            <a:ext cx="128967" cy="128967"/>
          </a:xfrm>
          <a:prstGeom prst="ellipse">
            <a:avLst/>
          </a:prstGeom>
          <a:solidFill>
            <a:srgbClr val="AE1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4953AD7C-105B-44C2-B8FA-6295064382B1}"/>
              </a:ext>
            </a:extLst>
          </p:cNvPr>
          <p:cNvSpPr/>
          <p:nvPr userDrawn="1"/>
        </p:nvSpPr>
        <p:spPr>
          <a:xfrm>
            <a:off x="719403" y="5925278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B770CC4A-0144-496C-B843-8E6984A9BF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46736" y="5595171"/>
            <a:ext cx="1907608" cy="978451"/>
          </a:xfrm>
          <a:prstGeom prst="rect">
            <a:avLst/>
          </a:prstGeom>
        </p:spPr>
      </p:pic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386361" y="3356071"/>
            <a:ext cx="9126120" cy="74879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1463" y="5282092"/>
            <a:ext cx="7584835" cy="3840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rgbClr val="AE1022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1481" y="4770503"/>
            <a:ext cx="7584825" cy="38669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391480" y="1237013"/>
            <a:ext cx="9024995" cy="1110904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800"/>
              </a:spcBef>
              <a:buNone/>
              <a:defRPr sz="6400" b="1" i="0" baseline="0">
                <a:solidFill>
                  <a:schemeClr val="accent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064367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67AF0-2ED8-BD46-3883-DA990FC98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5F2193-9FB7-33A5-36D3-1304144D3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0196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16F19A3-8D60-0387-7366-5DCC31670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BD8-0156-5D4C-9B57-A1F2ABD91B80}" type="datetimeFigureOut">
              <a:rPr lang="it-IT" smtClean="0"/>
              <a:t>24/06/2026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FA9266-1F30-E480-D50C-11D4C71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55A9975-35ED-DDC5-706D-2332C3664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B2CA-6E7B-7D4F-BAD5-46689F11841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543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69"/>
            <a:ext cx="9887645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733" b="1">
                <a:solidFill>
                  <a:schemeClr val="accent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1800" y="1220755"/>
            <a:ext cx="10176933" cy="5187245"/>
          </a:xfrm>
          <a:prstGeom prst="rect">
            <a:avLst/>
          </a:prstGeom>
        </p:spPr>
        <p:txBody>
          <a:bodyPr/>
          <a:lstStyle>
            <a:lvl1pPr marL="241294" indent="-241294" defTabSz="479988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596885" indent="-239178" defTabSz="47835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838179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73124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3124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1314418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555712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435064" algn="l"/>
              </a:tabLst>
              <a:defRPr sz="2400"/>
            </a:lvl6pPr>
            <a:lvl7pPr marL="1795155" indent="-239178">
              <a:buClr>
                <a:srgbClr val="C00000"/>
              </a:buClr>
              <a:defRPr sz="2400"/>
            </a:lvl7pPr>
            <a:lvl8pPr marL="2039949" indent="-239178">
              <a:buClr>
                <a:srgbClr val="C00000"/>
              </a:buClr>
              <a:defRPr sz="2400"/>
            </a:lvl8pPr>
            <a:lvl9pPr marL="3232070" indent="-304792">
              <a:buClr>
                <a:srgbClr val="C00000"/>
              </a:buClr>
              <a:buNone/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2807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69"/>
            <a:ext cx="9887645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733" b="1" baseline="0">
                <a:solidFill>
                  <a:schemeClr val="accent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229074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7567" y="1818887"/>
            <a:ext cx="9101139" cy="15367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3733" b="1">
                <a:solidFill>
                  <a:schemeClr val="accent1"/>
                </a:solidFill>
                <a:latin typeface="+mj-lt"/>
              </a:defRPr>
            </a:lvl1pPr>
            <a:lvl2pPr marL="355582" indent="0">
              <a:buNone/>
              <a:defRPr/>
            </a:lvl2pPr>
            <a:lvl3pPr marL="709048" indent="0">
              <a:buNone/>
              <a:defRPr/>
            </a:lvl3pPr>
            <a:lvl4pPr marL="1079446" indent="0">
              <a:buNone/>
              <a:defRPr/>
            </a:lvl4pPr>
            <a:lvl5pPr marL="1435028" indent="0">
              <a:buNone/>
              <a:defRPr/>
            </a:lvl5pPr>
          </a:lstStyle>
          <a:p>
            <a:pPr lvl="0"/>
            <a:r>
              <a:rPr lang="en-GB"/>
              <a:t>S</a:t>
            </a:r>
            <a:r>
              <a:rPr lang="en-US" err="1"/>
              <a:t>ub</a:t>
            </a:r>
            <a:r>
              <a:rPr lang="en-US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7569" y="3429001"/>
            <a:ext cx="9101137" cy="2190751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930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5912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247CBA-F3C9-F4CE-3637-68E0CA00F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34BBFB-1F37-753D-AC37-C50844FC3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A29028-128B-93F2-C7EA-4D18E81D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560E-A93B-4C3A-A4A9-2CEDE3542F80}" type="datetimeFigureOut">
              <a:rPr lang="es-ES" smtClean="0"/>
              <a:t>24/06/2026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452820-AD14-17EF-4B7E-4A951F7A5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2F29A8-AE8E-39C4-11B5-31FD3B3D5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03090" y="6349165"/>
            <a:ext cx="432001" cy="354963"/>
          </a:xfrm>
          <a:prstGeom prst="rect">
            <a:avLst/>
          </a:prstGeom>
        </p:spPr>
        <p:txBody>
          <a:bodyPr/>
          <a:lstStyle/>
          <a:p>
            <a:fld id="{26DBDB3D-3FDB-460E-B2F1-610F527AA409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9081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éné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5">
            <a:extLst>
              <a:ext uri="{FF2B5EF4-FFF2-40B4-BE49-F238E27FC236}">
                <a16:creationId xmlns:a16="http://schemas.microsoft.com/office/drawing/2014/main" id="{551FB21A-0E6D-4C3A-92F2-1A4C404F79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First line</a:t>
            </a:r>
            <a:br>
              <a:rPr lang="en-US"/>
            </a:br>
            <a:r>
              <a:rPr lang="en-US"/>
              <a:t>Of the headline</a:t>
            </a:r>
          </a:p>
        </p:txBody>
      </p:sp>
      <p:sp>
        <p:nvSpPr>
          <p:cNvPr id="13" name="Espace réservé du contenu 12">
            <a:extLst>
              <a:ext uri="{FF2B5EF4-FFF2-40B4-BE49-F238E27FC236}">
                <a16:creationId xmlns:a16="http://schemas.microsoft.com/office/drawing/2014/main" id="{861B12CF-C574-4831-92D6-4B1240FED72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31800" y="1604434"/>
            <a:ext cx="10368723" cy="41296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  <a:lvl2pPr marL="355591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2pPr>
            <a:lvl3pPr marL="709065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3pPr>
            <a:lvl4pPr marL="1079473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4pPr>
            <a:lvl5pPr marL="1435064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fr-FR"/>
              <a:t>Cliquez pour ajouter le type de contenu souhaité</a:t>
            </a:r>
          </a:p>
        </p:txBody>
      </p:sp>
    </p:spTree>
    <p:extLst>
      <p:ext uri="{BB962C8B-B14F-4D97-AF65-F5344CB8AC3E}">
        <p14:creationId xmlns:p14="http://schemas.microsoft.com/office/powerpoint/2010/main" val="279467180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4C4DCEFD-DF8E-49D5-AC57-A796E5A217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First line</a:t>
            </a:r>
            <a:br>
              <a:rPr lang="en-US"/>
            </a:br>
            <a:r>
              <a:rPr lang="en-US"/>
              <a:t>Of the headline</a:t>
            </a:r>
          </a:p>
        </p:txBody>
      </p:sp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1445E308-E33D-4DD7-B528-7AAEF390C5A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99456" y="2660915"/>
            <a:ext cx="2496277" cy="30375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733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/>
              <a:t>Abusus enim multitudine </a:t>
            </a:r>
            <a:r>
              <a:rPr lang="fr-FR" err="1"/>
              <a:t>hominum</a:t>
            </a:r>
            <a:r>
              <a:rPr lang="fr-FR"/>
              <a:t>, </a:t>
            </a:r>
            <a:r>
              <a:rPr lang="fr-FR" err="1"/>
              <a:t>quam</a:t>
            </a:r>
            <a:r>
              <a:rPr lang="fr-FR"/>
              <a:t> </a:t>
            </a:r>
            <a:r>
              <a:rPr lang="fr-FR" err="1"/>
              <a:t>tranquillis</a:t>
            </a:r>
            <a:r>
              <a:rPr lang="fr-FR"/>
              <a:t> in rebus </a:t>
            </a:r>
            <a:r>
              <a:rPr lang="fr-FR" err="1"/>
              <a:t>diutius</a:t>
            </a:r>
            <a:r>
              <a:rPr lang="fr-FR"/>
              <a:t> </a:t>
            </a:r>
            <a:r>
              <a:rPr lang="fr-FR" err="1"/>
              <a:t>rexit</a:t>
            </a:r>
            <a:r>
              <a:rPr lang="fr-FR"/>
              <a:t>, ex </a:t>
            </a:r>
            <a:r>
              <a:rPr lang="fr-FR" err="1"/>
              <a:t>agrestibus</a:t>
            </a:r>
            <a:r>
              <a:rPr lang="fr-FR"/>
              <a:t> </a:t>
            </a:r>
            <a:r>
              <a:rPr lang="fr-FR" err="1"/>
              <a:t>habitaculis</a:t>
            </a:r>
            <a:r>
              <a:rPr lang="fr-FR"/>
              <a:t> </a:t>
            </a:r>
            <a:r>
              <a:rPr lang="fr-FR" err="1"/>
              <a:t>urbes</a:t>
            </a:r>
            <a:r>
              <a:rPr lang="fr-FR"/>
              <a:t> </a:t>
            </a:r>
            <a:r>
              <a:rPr lang="fr-FR" err="1"/>
              <a:t>construxit</a:t>
            </a:r>
            <a:r>
              <a:rPr lang="fr-FR"/>
              <a:t> </a:t>
            </a:r>
            <a:r>
              <a:rPr lang="fr-FR" err="1"/>
              <a:t>multis</a:t>
            </a:r>
            <a:r>
              <a:rPr lang="fr-FR"/>
              <a:t> </a:t>
            </a:r>
            <a:r>
              <a:rPr lang="fr-FR" err="1"/>
              <a:t>opibus</a:t>
            </a:r>
            <a:r>
              <a:rPr lang="fr-FR"/>
              <a:t> </a:t>
            </a:r>
            <a:r>
              <a:rPr lang="fr-FR" err="1"/>
              <a:t>firmas</a:t>
            </a:r>
            <a:endParaRPr lang="fr-FR"/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3838AEB7-814F-4501-B3B0-295E086483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99456" y="2276873"/>
            <a:ext cx="2496277" cy="3840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/>
              <a:t>Subtitle</a:t>
            </a:r>
          </a:p>
        </p:txBody>
      </p:sp>
      <p:sp>
        <p:nvSpPr>
          <p:cNvPr id="8" name="Espace réservé du graphique 7">
            <a:extLst>
              <a:ext uri="{FF2B5EF4-FFF2-40B4-BE49-F238E27FC236}">
                <a16:creationId xmlns:a16="http://schemas.microsoft.com/office/drawing/2014/main" id="{DF18E9B8-1D26-4B26-97FC-0474D1DFA809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463819" y="1508787"/>
            <a:ext cx="4608512" cy="41897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icon to add chart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500951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6A01797-8D6C-4BBB-8B5F-CB24DB662E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First line</a:t>
            </a:r>
            <a:br>
              <a:rPr lang="en-US"/>
            </a:br>
            <a:r>
              <a:rPr lang="en-US"/>
              <a:t>Of the headline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F734305-4997-41D6-B5C3-AD35E80BE4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3927" y="2180862"/>
            <a:ext cx="4032448" cy="30375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733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/>
              <a:t>Abusus enim multitudine </a:t>
            </a:r>
            <a:r>
              <a:rPr lang="fr-FR" err="1"/>
              <a:t>hominum</a:t>
            </a:r>
            <a:r>
              <a:rPr lang="fr-FR"/>
              <a:t>, </a:t>
            </a:r>
            <a:r>
              <a:rPr lang="fr-FR" err="1"/>
              <a:t>quam</a:t>
            </a:r>
            <a:r>
              <a:rPr lang="fr-FR"/>
              <a:t> </a:t>
            </a:r>
            <a:r>
              <a:rPr lang="fr-FR" err="1"/>
              <a:t>tranquillis</a:t>
            </a:r>
            <a:r>
              <a:rPr lang="fr-FR"/>
              <a:t> in rebus </a:t>
            </a:r>
            <a:r>
              <a:rPr lang="fr-FR" err="1"/>
              <a:t>diutius</a:t>
            </a:r>
            <a:r>
              <a:rPr lang="fr-FR"/>
              <a:t> </a:t>
            </a:r>
            <a:r>
              <a:rPr lang="fr-FR" err="1"/>
              <a:t>rexit</a:t>
            </a:r>
            <a:r>
              <a:rPr lang="fr-FR"/>
              <a:t>, ex </a:t>
            </a:r>
            <a:r>
              <a:rPr lang="fr-FR" err="1"/>
              <a:t>agrestibus</a:t>
            </a:r>
            <a:r>
              <a:rPr lang="fr-FR"/>
              <a:t> </a:t>
            </a:r>
            <a:r>
              <a:rPr lang="fr-FR" err="1"/>
              <a:t>habitaculis</a:t>
            </a:r>
            <a:r>
              <a:rPr lang="fr-FR"/>
              <a:t> </a:t>
            </a:r>
            <a:r>
              <a:rPr lang="fr-FR" err="1"/>
              <a:t>urbes</a:t>
            </a:r>
            <a:r>
              <a:rPr lang="fr-FR"/>
              <a:t> </a:t>
            </a:r>
            <a:r>
              <a:rPr lang="fr-FR" err="1"/>
              <a:t>construxit</a:t>
            </a:r>
            <a:r>
              <a:rPr lang="fr-FR"/>
              <a:t> </a:t>
            </a:r>
            <a:r>
              <a:rPr lang="fr-FR" err="1"/>
              <a:t>multis</a:t>
            </a:r>
            <a:r>
              <a:rPr lang="fr-FR"/>
              <a:t> </a:t>
            </a:r>
            <a:r>
              <a:rPr lang="fr-FR" err="1"/>
              <a:t>opibus</a:t>
            </a:r>
            <a:r>
              <a:rPr lang="fr-FR"/>
              <a:t> </a:t>
            </a:r>
            <a:r>
              <a:rPr lang="fr-FR" err="1"/>
              <a:t>firmas</a:t>
            </a:r>
            <a:r>
              <a:rPr lang="fr-FR"/>
              <a:t> et </a:t>
            </a:r>
            <a:r>
              <a:rPr lang="fr-FR" err="1"/>
              <a:t>viribus</a:t>
            </a:r>
            <a:r>
              <a:rPr lang="fr-FR"/>
              <a:t>, </a:t>
            </a:r>
            <a:r>
              <a:rPr lang="fr-FR" err="1"/>
              <a:t>quarum</a:t>
            </a:r>
            <a:r>
              <a:rPr lang="fr-FR"/>
              <a:t> ad </a:t>
            </a:r>
            <a:r>
              <a:rPr lang="fr-FR" err="1"/>
              <a:t>praesens</a:t>
            </a:r>
            <a:r>
              <a:rPr lang="fr-FR"/>
              <a:t> </a:t>
            </a:r>
            <a:r>
              <a:rPr lang="fr-FR" err="1"/>
              <a:t>pleraeque</a:t>
            </a:r>
            <a:r>
              <a:rPr lang="fr-FR"/>
              <a:t> </a:t>
            </a:r>
            <a:r>
              <a:rPr lang="fr-FR" err="1"/>
              <a:t>licet</a:t>
            </a:r>
            <a:r>
              <a:rPr lang="fr-FR"/>
              <a:t> </a:t>
            </a:r>
            <a:r>
              <a:rPr lang="fr-FR" err="1"/>
              <a:t>Graecis</a:t>
            </a:r>
            <a:r>
              <a:rPr lang="fr-FR"/>
              <a:t> </a:t>
            </a:r>
            <a:r>
              <a:rPr lang="fr-FR" err="1"/>
              <a:t>nominibus</a:t>
            </a:r>
            <a:r>
              <a:rPr lang="fr-FR"/>
              <a:t> </a:t>
            </a:r>
            <a:r>
              <a:rPr lang="fr-FR" err="1"/>
              <a:t>appellentur</a:t>
            </a:r>
            <a:r>
              <a:rPr lang="fr-FR"/>
              <a:t>, </a:t>
            </a:r>
            <a:r>
              <a:rPr lang="fr-FR" err="1"/>
              <a:t>quae</a:t>
            </a:r>
            <a:r>
              <a:rPr lang="fr-FR"/>
              <a:t> </a:t>
            </a:r>
            <a:r>
              <a:rPr lang="fr-FR" err="1"/>
              <a:t>isdem</a:t>
            </a:r>
            <a:r>
              <a:rPr lang="fr-FR"/>
              <a:t> ad </a:t>
            </a:r>
            <a:r>
              <a:rPr lang="fr-FR" err="1"/>
              <a:t>arbitrium</a:t>
            </a:r>
            <a:r>
              <a:rPr lang="fr-FR"/>
              <a:t> </a:t>
            </a:r>
            <a:r>
              <a:rPr lang="fr-FR" err="1"/>
              <a:t>inposita</a:t>
            </a:r>
            <a:r>
              <a:rPr lang="fr-FR"/>
              <a:t> </a:t>
            </a:r>
            <a:r>
              <a:rPr lang="fr-FR" err="1"/>
              <a:t>sunt</a:t>
            </a:r>
            <a:r>
              <a:rPr lang="fr-FR"/>
              <a:t> </a:t>
            </a:r>
            <a:r>
              <a:rPr lang="fr-FR" err="1"/>
              <a:t>conditoris</a:t>
            </a:r>
            <a:r>
              <a:rPr lang="fr-FR"/>
              <a:t>, </a:t>
            </a:r>
            <a:r>
              <a:rPr lang="fr-FR" err="1"/>
              <a:t>primigenia</a:t>
            </a:r>
            <a:r>
              <a:rPr lang="fr-FR"/>
              <a:t> </a:t>
            </a:r>
            <a:r>
              <a:rPr lang="fr-FR" err="1"/>
              <a:t>tamen</a:t>
            </a:r>
            <a:r>
              <a:rPr lang="fr-FR"/>
              <a:t> nomina non </a:t>
            </a:r>
            <a:r>
              <a:rPr lang="fr-FR" err="1"/>
              <a:t>amittunt</a:t>
            </a:r>
            <a:r>
              <a:rPr lang="fr-FR"/>
              <a:t>, </a:t>
            </a:r>
            <a:r>
              <a:rPr lang="fr-FR" err="1"/>
              <a:t>quae</a:t>
            </a:r>
            <a:r>
              <a:rPr lang="fr-FR"/>
              <a:t> </a:t>
            </a:r>
            <a:r>
              <a:rPr lang="fr-FR" err="1"/>
              <a:t>eis</a:t>
            </a:r>
            <a:endParaRPr lang="fr-FR"/>
          </a:p>
        </p:txBody>
      </p:sp>
      <p:sp>
        <p:nvSpPr>
          <p:cNvPr id="9" name="Espace réservé du texte 7">
            <a:extLst>
              <a:ext uri="{FF2B5EF4-FFF2-40B4-BE49-F238E27FC236}">
                <a16:creationId xmlns:a16="http://schemas.microsoft.com/office/drawing/2014/main" id="{2527C28F-4A99-4774-A672-5D1B9EEC6F5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23927" y="1796819"/>
            <a:ext cx="4032448" cy="3840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/>
              <a:t>Subtitle</a:t>
            </a:r>
          </a:p>
        </p:txBody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EFADFAF9-AE6E-498A-A329-A501546781A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27" y="1796819"/>
            <a:ext cx="5126567" cy="34205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BC4A9C7A-5BA6-4888-A621-AF6B8C0AA0DF}"/>
              </a:ext>
            </a:extLst>
          </p:cNvPr>
          <p:cNvCxnSpPr>
            <a:cxnSpLocks/>
          </p:cNvCxnSpPr>
          <p:nvPr/>
        </p:nvCxnSpPr>
        <p:spPr>
          <a:xfrm>
            <a:off x="237200" y="6520908"/>
            <a:ext cx="12003483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6D39A238-24AB-44F3-8FE5-EF47858B4208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11472597" y="1056118"/>
            <a:ext cx="0" cy="536878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A040033-896C-4E78-8EDE-BBF09671494D}"/>
              </a:ext>
            </a:extLst>
          </p:cNvPr>
          <p:cNvCxnSpPr>
            <a:cxnSpLocks/>
          </p:cNvCxnSpPr>
          <p:nvPr/>
        </p:nvCxnSpPr>
        <p:spPr>
          <a:xfrm>
            <a:off x="383365" y="6520909"/>
            <a:ext cx="0" cy="337092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6FA7AD36-36F4-4B05-B569-FF77480FB16F}"/>
              </a:ext>
            </a:extLst>
          </p:cNvPr>
          <p:cNvSpPr/>
          <p:nvPr/>
        </p:nvSpPr>
        <p:spPr>
          <a:xfrm>
            <a:off x="239349" y="6376892"/>
            <a:ext cx="288032" cy="288032"/>
          </a:xfrm>
          <a:prstGeom prst="ellipse">
            <a:avLst/>
          </a:prstGeom>
          <a:solidFill>
            <a:srgbClr val="D0D0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39103FAE-72E1-4BCF-93BD-189E9C5D00C2}"/>
              </a:ext>
            </a:extLst>
          </p:cNvPr>
          <p:cNvSpPr/>
          <p:nvPr/>
        </p:nvSpPr>
        <p:spPr>
          <a:xfrm>
            <a:off x="11376587" y="6424898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51201"/>
            <a:ext cx="9696448" cy="5461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3333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en-US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219200"/>
            <a:ext cx="10515600" cy="521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55591" lvl="0" indent="-355591"/>
            <a:r>
              <a:rPr lang="en-US"/>
              <a:t>Click to edit Master text styles</a:t>
            </a:r>
          </a:p>
          <a:p>
            <a:pPr marL="355591" lvl="1" indent="-355591"/>
            <a:r>
              <a:rPr lang="en-US"/>
              <a:t>Second level</a:t>
            </a:r>
          </a:p>
          <a:p>
            <a:pPr marL="355591" lvl="2" indent="-355591"/>
            <a:r>
              <a:rPr lang="en-US"/>
              <a:t>Third level</a:t>
            </a:r>
          </a:p>
          <a:p>
            <a:pPr marL="355591" lvl="3" indent="-355591"/>
            <a:r>
              <a:rPr lang="en-US"/>
              <a:t>Fourth level</a:t>
            </a:r>
          </a:p>
          <a:p>
            <a:pPr marL="355591" lvl="4" indent="-355591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C3F81F-39D6-C5D5-D568-C12FCC77D49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7164" y="141718"/>
            <a:ext cx="1533525" cy="914400"/>
          </a:xfrm>
          <a:prstGeom prst="rect">
            <a:avLst/>
          </a:prstGeom>
          <a:noFill/>
        </p:spPr>
      </p:pic>
      <p:sp>
        <p:nvSpPr>
          <p:cNvPr id="8" name="Text Box 1">
            <a:extLst>
              <a:ext uri="{FF2B5EF4-FFF2-40B4-BE49-F238E27FC236}">
                <a16:creationId xmlns:a16="http://schemas.microsoft.com/office/drawing/2014/main" id="{E048CC37-A480-A7FC-C8BF-E32778D2BD7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3365" y="258124"/>
            <a:ext cx="4867910" cy="43243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buNone/>
            </a:pPr>
            <a:r>
              <a:rPr lang="fr-FR" sz="2200" b="1">
                <a:solidFill>
                  <a:srgbClr val="A6A6A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ESC Cardiovascular Round Table</a:t>
            </a:r>
            <a:endParaRPr lang="es-E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062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1219170" rtl="0" eaLnBrk="1" latinLnBrk="0" hangingPunct="1">
        <a:spcBef>
          <a:spcPct val="0"/>
        </a:spcBef>
        <a:buNone/>
        <a:defRPr lang="en-US" sz="3733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32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355591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667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709065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1079473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435064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2641534" indent="0" algn="l" defTabSz="121917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F82575-320C-4AD9-C9E4-F9C36E405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0CB0F35-0D89-6795-6305-E082389952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1800" y="644691"/>
            <a:ext cx="10176933" cy="5760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3200" cap="small">
                <a:solidFill>
                  <a:schemeClr val="accent4">
                    <a:lumMod val="60000"/>
                    <a:lumOff val="40000"/>
                  </a:schemeClr>
                </a:solidFill>
              </a:rPr>
              <a:t>Group 3 : </a:t>
            </a:r>
            <a:r>
              <a:rPr lang="en-US" sz="3200" cap="small">
                <a:solidFill>
                  <a:srgbClr val="C00000"/>
                </a:solidFill>
              </a:rPr>
              <a:t>What are the key barriers for the </a:t>
            </a:r>
            <a:r>
              <a:rPr lang="en-US" sz="3600" cap="small">
                <a:solidFill>
                  <a:schemeClr val="accent4">
                    <a:lumMod val="60000"/>
                    <a:lumOff val="40000"/>
                  </a:schemeClr>
                </a:solidFill>
              </a:rPr>
              <a:t>hospitals</a:t>
            </a:r>
            <a:r>
              <a:rPr lang="en-US" sz="3200" cap="small">
                <a:solidFill>
                  <a:srgbClr val="C00000"/>
                </a:solidFill>
              </a:rPr>
              <a:t> to reduce the carbon impact?</a:t>
            </a:r>
          </a:p>
          <a:p>
            <a:endParaRPr lang="en-US" sz="3200" cap="small">
              <a:solidFill>
                <a:srgbClr val="C00000"/>
              </a:solidFill>
              <a:ea typeface="Calibri"/>
            </a:endParaRPr>
          </a:p>
          <a:p>
            <a:endParaRPr lang="fr-FR">
              <a:ea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60CEA-D544-A9B6-709D-520E620E35E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33829" y="1621093"/>
            <a:ext cx="10176933" cy="44289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40665" indent="-240665"/>
            <a:endParaRPr lang="fr-FR" sz="1800" b="0">
              <a:ea typeface="Calibri"/>
            </a:endParaRPr>
          </a:p>
          <a:p>
            <a:pPr marL="240665" indent="-240665"/>
            <a:endParaRPr lang="fr-FR" sz="1800" b="0">
              <a:ea typeface="Calibri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663BC93-51F6-CEAF-B368-3DE81BF8CC21}"/>
              </a:ext>
            </a:extLst>
          </p:cNvPr>
          <p:cNvSpPr txBox="1">
            <a:spLocks/>
          </p:cNvSpPr>
          <p:nvPr/>
        </p:nvSpPr>
        <p:spPr>
          <a:xfrm>
            <a:off x="529772" y="1784378"/>
            <a:ext cx="10176933" cy="44289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41294" indent="-241294" algn="l" defTabSz="479988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lang="en-US" sz="3200" b="1" i="0" kern="120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1pPr>
            <a:lvl2pPr marL="596885" indent="-239178" algn="l" defTabSz="478355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lang="en-US" sz="2667" b="0" i="0" kern="120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2pPr>
            <a:lvl3pPr marL="838179" indent="-239178" algn="l" defTabSz="479988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lang="en-US" sz="2400" b="0" i="0" kern="120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3pPr>
            <a:lvl4pPr marL="1073124" indent="-239178" algn="l" defTabSz="479988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3124" algn="l"/>
              </a:tabLst>
              <a:defRPr lang="en-US" sz="2400" b="0" i="0" kern="120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4pPr>
            <a:lvl5pPr marL="1314418" indent="-239178" algn="l" defTabSz="479988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lang="en-US" sz="2400" b="0" i="0" kern="120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5pPr>
            <a:lvl6pPr marL="1555712" indent="-239178" algn="l" defTabSz="121917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435064" algn="l"/>
              </a:tabLst>
              <a:def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95155" indent="-239178" algn="l" defTabSz="121917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Char char="•"/>
              <a:def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39949" indent="-239178" algn="l" defTabSz="121917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Char char="•"/>
              <a:def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2070" indent="-304792" algn="l" defTabSz="121917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None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0665" indent="-240665"/>
            <a:r>
              <a:rPr lang="fr-FR" sz="1600" b="0" err="1">
                <a:ea typeface="Calibri"/>
              </a:rPr>
              <a:t>Hospitals</a:t>
            </a:r>
            <a:r>
              <a:rPr lang="fr-FR" sz="1600" b="0">
                <a:ea typeface="Calibri"/>
              </a:rPr>
              <a:t> have </a:t>
            </a:r>
            <a:r>
              <a:rPr lang="fr-FR" sz="1600" b="0" err="1">
                <a:ea typeface="Calibri"/>
              </a:rPr>
              <a:t>old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technology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systems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that</a:t>
            </a:r>
            <a:r>
              <a:rPr lang="fr-FR" sz="1600" b="0">
                <a:ea typeface="Calibri"/>
              </a:rPr>
              <a:t> are </a:t>
            </a:r>
            <a:r>
              <a:rPr lang="fr-FR" sz="1600" b="0" err="1">
                <a:ea typeface="Calibri"/>
              </a:rPr>
              <a:t>difficult</a:t>
            </a:r>
            <a:r>
              <a:rPr lang="fr-FR" sz="1600" b="0">
                <a:ea typeface="Calibri"/>
              </a:rPr>
              <a:t> and of high </a:t>
            </a:r>
            <a:r>
              <a:rPr lang="fr-FR" sz="1600" b="0" err="1">
                <a:ea typeface="Calibri"/>
              </a:rPr>
              <a:t>cost</a:t>
            </a:r>
            <a:r>
              <a:rPr lang="fr-FR" sz="1600" b="0">
                <a:ea typeface="Calibri"/>
              </a:rPr>
              <a:t> to </a:t>
            </a:r>
            <a:r>
              <a:rPr lang="fr-FR" sz="1600" b="0" err="1">
                <a:ea typeface="Calibri"/>
              </a:rPr>
              <a:t>be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merged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with</a:t>
            </a:r>
            <a:r>
              <a:rPr lang="fr-FR" sz="1600" b="0">
                <a:ea typeface="Calibri"/>
              </a:rPr>
              <a:t> new </a:t>
            </a:r>
            <a:r>
              <a:rPr lang="fr-FR" sz="1600" b="0" err="1">
                <a:ea typeface="Calibri"/>
              </a:rPr>
              <a:t>technology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systems</a:t>
            </a:r>
            <a:r>
              <a:rPr lang="fr-FR" sz="1600" b="0">
                <a:ea typeface="Calibri"/>
              </a:rPr>
              <a:t>.</a:t>
            </a:r>
          </a:p>
          <a:p>
            <a:pPr marL="240665" indent="-240665"/>
            <a:r>
              <a:rPr lang="fr-FR" sz="1600" b="0" err="1">
                <a:ea typeface="Calibri"/>
              </a:rPr>
              <a:t>Supply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chain</a:t>
            </a:r>
            <a:r>
              <a:rPr lang="fr-FR" sz="1600" b="0">
                <a:ea typeface="Calibri"/>
              </a:rPr>
              <a:t> control- </a:t>
            </a:r>
            <a:r>
              <a:rPr lang="fr-FR" sz="1600" b="0" err="1">
                <a:ea typeface="Calibri"/>
              </a:rPr>
              <a:t>Difficulties</a:t>
            </a:r>
            <a:r>
              <a:rPr lang="fr-FR" sz="1600" b="0">
                <a:ea typeface="Calibri"/>
              </a:rPr>
              <a:t> to </a:t>
            </a:r>
            <a:r>
              <a:rPr lang="fr-FR" sz="1600" b="0" err="1">
                <a:ea typeface="Calibri"/>
              </a:rPr>
              <a:t>operate</a:t>
            </a:r>
            <a:r>
              <a:rPr lang="fr-FR" sz="1600" b="0">
                <a:ea typeface="Calibri"/>
              </a:rPr>
              <a:t>.</a:t>
            </a:r>
          </a:p>
          <a:p>
            <a:pPr marL="240665" indent="-240665"/>
            <a:r>
              <a:rPr lang="fr-FR" sz="1600" b="0" err="1">
                <a:ea typeface="Calibri"/>
              </a:rPr>
              <a:t>Taking</a:t>
            </a:r>
            <a:r>
              <a:rPr lang="fr-FR" sz="1600" b="0">
                <a:ea typeface="Calibri"/>
              </a:rPr>
              <a:t> the </a:t>
            </a:r>
            <a:r>
              <a:rPr lang="fr-FR" sz="1600" b="0" err="1">
                <a:ea typeface="Calibri"/>
              </a:rPr>
              <a:t>workforce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with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you</a:t>
            </a:r>
            <a:endParaRPr lang="fr-FR" sz="1600" b="0">
              <a:ea typeface="Calibri"/>
            </a:endParaRPr>
          </a:p>
          <a:p>
            <a:pPr marL="240665" indent="-240665"/>
            <a:r>
              <a:rPr lang="fr-FR" sz="1600" b="0">
                <a:ea typeface="Calibri"/>
              </a:rPr>
              <a:t>Lack of </a:t>
            </a:r>
            <a:r>
              <a:rPr lang="fr-FR" sz="1600" b="0" err="1">
                <a:ea typeface="Calibri"/>
              </a:rPr>
              <a:t>flexability</a:t>
            </a:r>
            <a:r>
              <a:rPr lang="fr-FR" sz="1600" b="0">
                <a:ea typeface="Calibri"/>
              </a:rPr>
              <a:t>/new </a:t>
            </a:r>
            <a:r>
              <a:rPr lang="fr-FR" sz="1600" b="0" err="1">
                <a:ea typeface="Calibri"/>
              </a:rPr>
              <a:t>ways</a:t>
            </a:r>
            <a:r>
              <a:rPr lang="fr-FR" sz="1600" b="0">
                <a:ea typeface="Calibri"/>
              </a:rPr>
              <a:t> to look at </a:t>
            </a:r>
            <a:r>
              <a:rPr lang="fr-FR" sz="1600" b="0" err="1">
                <a:ea typeface="Calibri"/>
              </a:rPr>
              <a:t>reuse</a:t>
            </a:r>
            <a:r>
              <a:rPr lang="fr-FR" sz="1600" b="0">
                <a:ea typeface="Calibri"/>
              </a:rPr>
              <a:t> of </a:t>
            </a:r>
            <a:r>
              <a:rPr lang="fr-FR" sz="1600" b="0" err="1">
                <a:ea typeface="Calibri"/>
              </a:rPr>
              <a:t>equipment</a:t>
            </a:r>
            <a:r>
              <a:rPr lang="fr-FR" sz="1600" b="0">
                <a:ea typeface="Calibri"/>
              </a:rPr>
              <a:t>, </a:t>
            </a:r>
            <a:r>
              <a:rPr lang="fr-FR" sz="1600" b="0" err="1">
                <a:ea typeface="Calibri"/>
              </a:rPr>
              <a:t>sterility</a:t>
            </a:r>
            <a:r>
              <a:rPr lang="fr-FR" sz="1600" b="0">
                <a:ea typeface="Calibri"/>
              </a:rPr>
              <a:t> and packaging</a:t>
            </a:r>
          </a:p>
          <a:p>
            <a:pPr marL="240665" indent="-240665"/>
            <a:r>
              <a:rPr lang="fr-FR" sz="1600" b="0">
                <a:ea typeface="Calibri"/>
              </a:rPr>
              <a:t>Do patients </a:t>
            </a:r>
            <a:r>
              <a:rPr lang="fr-FR" sz="1600" b="0" err="1">
                <a:ea typeface="Calibri"/>
              </a:rPr>
              <a:t>need</a:t>
            </a:r>
            <a:r>
              <a:rPr lang="fr-FR" sz="1600" b="0">
                <a:ea typeface="Calibri"/>
              </a:rPr>
              <a:t> the investigation/</a:t>
            </a:r>
            <a:r>
              <a:rPr lang="fr-FR" sz="1600" b="0" err="1">
                <a:ea typeface="Calibri"/>
              </a:rPr>
              <a:t>need</a:t>
            </a:r>
            <a:r>
              <a:rPr lang="fr-FR" sz="1600" b="0">
                <a:ea typeface="Calibri"/>
              </a:rPr>
              <a:t> to </a:t>
            </a:r>
            <a:r>
              <a:rPr lang="fr-FR" sz="1600" b="0" err="1">
                <a:ea typeface="Calibri"/>
              </a:rPr>
              <a:t>be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seen</a:t>
            </a:r>
            <a:r>
              <a:rPr lang="fr-FR" sz="1600" b="0">
                <a:ea typeface="Calibri"/>
              </a:rPr>
              <a:t> in-</a:t>
            </a:r>
            <a:r>
              <a:rPr lang="fr-FR" sz="1600" b="0" err="1">
                <a:ea typeface="Calibri"/>
              </a:rPr>
              <a:t>person</a:t>
            </a:r>
            <a:r>
              <a:rPr lang="fr-FR" sz="1600" b="0">
                <a:ea typeface="Calibri"/>
              </a:rPr>
              <a:t>/at the </a:t>
            </a:r>
            <a:r>
              <a:rPr lang="fr-FR" sz="1600" b="0" err="1">
                <a:ea typeface="Calibri"/>
              </a:rPr>
              <a:t>hospital</a:t>
            </a:r>
            <a:endParaRPr lang="fr-FR" sz="1600" b="0">
              <a:ea typeface="Calibri"/>
            </a:endParaRPr>
          </a:p>
          <a:p>
            <a:pPr marL="240665" indent="-240665"/>
            <a:r>
              <a:rPr lang="fr-FR" sz="1600" b="0">
                <a:ea typeface="Calibri"/>
              </a:rPr>
              <a:t>Many </a:t>
            </a:r>
            <a:r>
              <a:rPr lang="fr-FR" sz="1600" b="0" err="1">
                <a:ea typeface="Calibri"/>
              </a:rPr>
              <a:t>hospitals</a:t>
            </a:r>
            <a:r>
              <a:rPr lang="fr-FR" sz="1600" b="0">
                <a:ea typeface="Calibri"/>
              </a:rPr>
              <a:t> are </a:t>
            </a:r>
            <a:r>
              <a:rPr lang="fr-FR" sz="1600" b="0" err="1">
                <a:ea typeface="Calibri"/>
              </a:rPr>
              <a:t>older</a:t>
            </a:r>
            <a:r>
              <a:rPr lang="fr-FR" sz="1600" b="0">
                <a:ea typeface="Calibri"/>
              </a:rPr>
              <a:t> and not </a:t>
            </a:r>
            <a:r>
              <a:rPr lang="fr-FR" sz="1600" b="0" err="1">
                <a:ea typeface="Calibri"/>
              </a:rPr>
              <a:t>built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with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sustainability</a:t>
            </a:r>
            <a:r>
              <a:rPr lang="fr-FR" sz="1600" b="0">
                <a:ea typeface="Calibri"/>
              </a:rPr>
              <a:t> in </a:t>
            </a:r>
            <a:r>
              <a:rPr lang="fr-FR" sz="1600" b="0" err="1">
                <a:ea typeface="Calibri"/>
              </a:rPr>
              <a:t>mind</a:t>
            </a:r>
            <a:r>
              <a:rPr lang="fr-FR" sz="1600" b="0">
                <a:ea typeface="Calibri"/>
              </a:rPr>
              <a:t>​</a:t>
            </a:r>
            <a:endParaRPr lang="fr-FR">
              <a:ea typeface="Calibri" panose="020F0502020204030204"/>
            </a:endParaRPr>
          </a:p>
          <a:p>
            <a:pPr marL="240665" indent="-240665"/>
            <a:r>
              <a:rPr lang="fr-FR" sz="1600" b="0">
                <a:ea typeface="Calibri"/>
              </a:rPr>
              <a:t>Focus on </a:t>
            </a:r>
            <a:r>
              <a:rPr lang="fr-FR" sz="1600" b="0" err="1">
                <a:ea typeface="Calibri"/>
              </a:rPr>
              <a:t>prevention</a:t>
            </a:r>
            <a:r>
              <a:rPr lang="fr-FR" sz="1600" b="0">
                <a:ea typeface="Calibri"/>
              </a:rPr>
              <a:t> in the </a:t>
            </a:r>
            <a:r>
              <a:rPr lang="fr-FR" sz="1600" b="0" err="1">
                <a:ea typeface="Calibri"/>
              </a:rPr>
              <a:t>community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rather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than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waiting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until</a:t>
            </a:r>
            <a:r>
              <a:rPr lang="fr-FR" sz="1600" b="0">
                <a:ea typeface="Calibri"/>
              </a:rPr>
              <a:t> people are </a:t>
            </a:r>
            <a:r>
              <a:rPr lang="fr-FR" sz="1600" b="0" err="1">
                <a:ea typeface="Calibri"/>
              </a:rPr>
              <a:t>sick</a:t>
            </a:r>
            <a:r>
              <a:rPr lang="fr-FR" sz="1600" b="0">
                <a:ea typeface="Calibri"/>
              </a:rPr>
              <a:t> and </a:t>
            </a:r>
            <a:r>
              <a:rPr lang="fr-FR" sz="1600" b="0" err="1">
                <a:ea typeface="Calibri"/>
              </a:rPr>
              <a:t>need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hospital</a:t>
            </a:r>
            <a:endParaRPr lang="fr-FR" sz="1600" b="0">
              <a:ea typeface="Calibri"/>
            </a:endParaRPr>
          </a:p>
          <a:p>
            <a:pPr marL="240665" indent="-240665"/>
            <a:r>
              <a:rPr lang="fr-FR" sz="1600" b="0" err="1">
                <a:ea typeface="Calibri"/>
              </a:rPr>
              <a:t>Reimbursement</a:t>
            </a:r>
            <a:endParaRPr lang="fr-FR" sz="1600" b="0">
              <a:ea typeface="Calibri"/>
            </a:endParaRPr>
          </a:p>
          <a:p>
            <a:pPr marL="240665" indent="-240665"/>
            <a:r>
              <a:rPr lang="fr-FR" sz="1600" b="0">
                <a:ea typeface="Calibri"/>
              </a:rPr>
              <a:t>Meals not </a:t>
            </a:r>
            <a:r>
              <a:rPr lang="fr-FR" sz="1600" b="0" err="1">
                <a:ea typeface="Calibri"/>
              </a:rPr>
              <a:t>based</a:t>
            </a:r>
            <a:r>
              <a:rPr lang="fr-FR" sz="1600" b="0">
                <a:ea typeface="Calibri"/>
              </a:rPr>
              <a:t> on site/</a:t>
            </a:r>
            <a:r>
              <a:rPr lang="fr-FR" sz="1600" b="0" err="1">
                <a:ea typeface="Calibri"/>
              </a:rPr>
              <a:t>locally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sourced</a:t>
            </a:r>
            <a:endParaRPr lang="fr-FR" sz="1600" b="0">
              <a:ea typeface="Calibri"/>
            </a:endParaRPr>
          </a:p>
          <a:p>
            <a:pPr marL="240665" indent="-240665"/>
            <a:r>
              <a:rPr lang="fr-FR" sz="1600" b="0">
                <a:ea typeface="Calibri"/>
              </a:rPr>
              <a:t>Lights, </a:t>
            </a:r>
            <a:r>
              <a:rPr lang="fr-FR" sz="1600" b="0" err="1">
                <a:ea typeface="Calibri"/>
              </a:rPr>
              <a:t>echo</a:t>
            </a:r>
            <a:r>
              <a:rPr lang="fr-FR" sz="1600" b="0">
                <a:ea typeface="Calibri"/>
              </a:rPr>
              <a:t> machines </a:t>
            </a:r>
            <a:r>
              <a:rPr lang="fr-FR" sz="1600" b="0" err="1">
                <a:ea typeface="Calibri"/>
              </a:rPr>
              <a:t>etc</a:t>
            </a:r>
            <a:r>
              <a:rPr lang="fr-FR" sz="1600" b="0">
                <a:ea typeface="Calibri"/>
              </a:rPr>
              <a:t> </a:t>
            </a:r>
            <a:r>
              <a:rPr lang="fr-FR" sz="1600" b="0" err="1">
                <a:ea typeface="Calibri"/>
              </a:rPr>
              <a:t>left</a:t>
            </a:r>
            <a:r>
              <a:rPr lang="fr-FR" sz="1600" b="0">
                <a:ea typeface="Calibri"/>
              </a:rPr>
              <a:t> on</a:t>
            </a:r>
          </a:p>
          <a:p>
            <a:pPr marL="240665" indent="-240665"/>
            <a:r>
              <a:rPr lang="fr-FR" sz="1600" b="0">
                <a:ea typeface="Calibri"/>
              </a:rPr>
              <a:t>Lack of data</a:t>
            </a:r>
          </a:p>
          <a:p>
            <a:pPr marL="240665" indent="-240665"/>
            <a:endParaRPr lang="fr-FR" sz="1600" b="0">
              <a:ea typeface="Calibri"/>
            </a:endParaRPr>
          </a:p>
          <a:p>
            <a:pPr marL="240665" indent="-240665"/>
            <a:endParaRPr lang="fr-FR" sz="1600" b="0">
              <a:ea typeface="Calibri"/>
            </a:endParaRPr>
          </a:p>
          <a:p>
            <a:pPr marL="240665" indent="-240665"/>
            <a:endParaRPr lang="fr-FR" sz="1600" b="0">
              <a:ea typeface="Calibri"/>
            </a:endParaRPr>
          </a:p>
          <a:p>
            <a:pPr marL="240665" indent="-240665"/>
            <a:endParaRPr lang="fr-FR" sz="1600" b="0"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7400848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Times New Roman</vt:lpstr>
      <vt:lpstr>ESC_PPT_Light_220817-16-9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teresa lopez</dc:creator>
  <cp:lastModifiedBy>Lydia BENZERDJEB</cp:lastModifiedBy>
  <cp:revision>3</cp:revision>
  <dcterms:created xsi:type="dcterms:W3CDTF">2025-11-26T07:23:32Z</dcterms:created>
  <dcterms:modified xsi:type="dcterms:W3CDTF">2026-06-24T08:03:56Z</dcterms:modified>
</cp:coreProperties>
</file>