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B8A0B3-4570-021A-AB85-1F95161D8E97}" v="30" dt="2026-06-16T13:36:56.943"/>
    <p1510:client id="{6BE733B3-30AA-26E6-0A27-56D7D37D9454}" v="503" dt="2026-06-16T16:06:28.705"/>
    <p1510:client id="{7DD4817D-B2C0-B26D-31A5-4B420A468C40}" v="14" dt="2026-06-16T16:17:17.212"/>
    <p1510:client id="{B4802187-1172-C15D-ADAF-290262269101}" v="155" dt="2026-06-16T14:53:49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ya PALAYAN" userId="S::svya_palayan@escardio.net::f91485a9-e5c0-4266-952f-7814108ea12e" providerId="AD" clId="Web-{80570016-5F21-1D7E-27FA-2E0EC0B177EE}"/>
    <pc:docChg chg="modSld">
      <pc:chgData name="Svya PALAYAN" userId="S::svya_palayan@escardio.net::f91485a9-e5c0-4266-952f-7814108ea12e" providerId="AD" clId="Web-{80570016-5F21-1D7E-27FA-2E0EC0B177EE}" dt="2026-06-05T14:02:46.387" v="8" actId="20577"/>
      <pc:docMkLst>
        <pc:docMk/>
      </pc:docMkLst>
      <pc:sldChg chg="modSp">
        <pc:chgData name="Svya PALAYAN" userId="S::svya_palayan@escardio.net::f91485a9-e5c0-4266-952f-7814108ea12e" providerId="AD" clId="Web-{80570016-5F21-1D7E-27FA-2E0EC0B177EE}" dt="2026-06-05T14:02:33.918" v="6" actId="20577"/>
        <pc:sldMkLst>
          <pc:docMk/>
          <pc:sldMk cId="1251293103" sldId="263"/>
        </pc:sldMkLst>
        <pc:spChg chg="mod">
          <ac:chgData name="Svya PALAYAN" userId="S::svya_palayan@escardio.net::f91485a9-e5c0-4266-952f-7814108ea12e" providerId="AD" clId="Web-{80570016-5F21-1D7E-27FA-2E0EC0B177EE}" dt="2026-06-05T14:02:33.918" v="6" actId="20577"/>
          <ac:spMkLst>
            <pc:docMk/>
            <pc:sldMk cId="1251293103" sldId="263"/>
            <ac:spMk id="3" creationId="{94BF1519-C417-8ADF-0833-9DB9924EEBEB}"/>
          </ac:spMkLst>
        </pc:spChg>
      </pc:sldChg>
      <pc:sldChg chg="modSp">
        <pc:chgData name="Svya PALAYAN" userId="S::svya_palayan@escardio.net::f91485a9-e5c0-4266-952f-7814108ea12e" providerId="AD" clId="Web-{80570016-5F21-1D7E-27FA-2E0EC0B177EE}" dt="2026-06-05T14:02:36.543" v="7" actId="20577"/>
        <pc:sldMkLst>
          <pc:docMk/>
          <pc:sldMk cId="3257644671" sldId="264"/>
        </pc:sldMkLst>
        <pc:spChg chg="mod">
          <ac:chgData name="Svya PALAYAN" userId="S::svya_palayan@escardio.net::f91485a9-e5c0-4266-952f-7814108ea12e" providerId="AD" clId="Web-{80570016-5F21-1D7E-27FA-2E0EC0B177EE}" dt="2026-06-05T14:02:36.543" v="7" actId="20577"/>
          <ac:spMkLst>
            <pc:docMk/>
            <pc:sldMk cId="3257644671" sldId="264"/>
            <ac:spMk id="3" creationId="{925FC340-7314-7622-AFF8-6762D0BF5CCA}"/>
          </ac:spMkLst>
        </pc:spChg>
      </pc:sldChg>
      <pc:sldChg chg="modSp">
        <pc:chgData name="Svya PALAYAN" userId="S::svya_palayan@escardio.net::f91485a9-e5c0-4266-952f-7814108ea12e" providerId="AD" clId="Web-{80570016-5F21-1D7E-27FA-2E0EC0B177EE}" dt="2026-06-05T14:02:46.387" v="8" actId="20577"/>
        <pc:sldMkLst>
          <pc:docMk/>
          <pc:sldMk cId="1527400848" sldId="265"/>
        </pc:sldMkLst>
        <pc:spChg chg="mod">
          <ac:chgData name="Svya PALAYAN" userId="S::svya_palayan@escardio.net::f91485a9-e5c0-4266-952f-7814108ea12e" providerId="AD" clId="Web-{80570016-5F21-1D7E-27FA-2E0EC0B177EE}" dt="2026-06-05T14:02:46.387" v="8" actId="20577"/>
          <ac:spMkLst>
            <pc:docMk/>
            <pc:sldMk cId="1527400848" sldId="265"/>
            <ac:spMk id="3" creationId="{CF460CEA-D544-A9B6-709D-520E620E35EA}"/>
          </ac:spMkLst>
        </pc:spChg>
      </pc:sldChg>
    </pc:docChg>
  </pc:docChgLst>
  <pc:docChgLst>
    <pc:chgData name="skaraimfanchon@gmail.com" userId="S::urn:spo:guest#skaraimfanchon@gmail.com::" providerId="AD" clId="Web-{A2BAB315-D9B6-51AD-CB77-FC07D94D9134}"/>
    <pc:docChg chg="modSld">
      <pc:chgData name="skaraimfanchon@gmail.com" userId="S::urn:spo:guest#skaraimfanchon@gmail.com::" providerId="AD" clId="Web-{A2BAB315-D9B6-51AD-CB77-FC07D94D9134}" dt="2026-06-05T14:13:17.205" v="0" actId="20577"/>
      <pc:docMkLst>
        <pc:docMk/>
      </pc:docMkLst>
      <pc:sldChg chg="modSp">
        <pc:chgData name="skaraimfanchon@gmail.com" userId="S::urn:spo:guest#skaraimfanchon@gmail.com::" providerId="AD" clId="Web-{A2BAB315-D9B6-51AD-CB77-FC07D94D9134}" dt="2026-06-05T14:13:17.205" v="0" actId="20577"/>
        <pc:sldMkLst>
          <pc:docMk/>
          <pc:sldMk cId="1251293103" sldId="263"/>
        </pc:sldMkLst>
        <pc:spChg chg="mod">
          <ac:chgData name="skaraimfanchon@gmail.com" userId="S::urn:spo:guest#skaraimfanchon@gmail.com::" providerId="AD" clId="Web-{A2BAB315-D9B6-51AD-CB77-FC07D94D9134}" dt="2026-06-05T14:13:17.205" v="0" actId="20577"/>
          <ac:spMkLst>
            <pc:docMk/>
            <pc:sldMk cId="1251293103" sldId="263"/>
            <ac:spMk id="3" creationId="{94BF1519-C417-8ADF-0833-9DB9924EEBEB}"/>
          </ac:spMkLst>
        </pc:spChg>
      </pc:sldChg>
    </pc:docChg>
  </pc:docChgLst>
  <pc:docChgLst>
    <pc:chgData name="Vaartjes, C.H. (Ilonca)" userId="S::c.h.vaartjes_umcutrecht.nl#ext#@escardio.net::7c3b02d9-b2e5-4116-a9f2-5ee206465672" providerId="AD" clId="Web-{7DD4817D-B2C0-B26D-31A5-4B420A468C40}"/>
    <pc:docChg chg="modSld">
      <pc:chgData name="Vaartjes, C.H. (Ilonca)" userId="S::c.h.vaartjes_umcutrecht.nl#ext#@escardio.net::7c3b02d9-b2e5-4116-a9f2-5ee206465672" providerId="AD" clId="Web-{7DD4817D-B2C0-B26D-31A5-4B420A468C40}" dt="2026-06-16T16:17:17.212" v="18" actId="20577"/>
      <pc:docMkLst>
        <pc:docMk/>
      </pc:docMkLst>
      <pc:sldChg chg="modSp">
        <pc:chgData name="Vaartjes, C.H. (Ilonca)" userId="S::c.h.vaartjes_umcutrecht.nl#ext#@escardio.net::7c3b02d9-b2e5-4116-a9f2-5ee206465672" providerId="AD" clId="Web-{7DD4817D-B2C0-B26D-31A5-4B420A468C40}" dt="2026-06-16T16:17:17.212" v="18" actId="20577"/>
        <pc:sldMkLst>
          <pc:docMk/>
          <pc:sldMk cId="1251293103" sldId="263"/>
        </pc:sldMkLst>
        <pc:spChg chg="mod">
          <ac:chgData name="Vaartjes, C.H. (Ilonca)" userId="S::c.h.vaartjes_umcutrecht.nl#ext#@escardio.net::7c3b02d9-b2e5-4116-a9f2-5ee206465672" providerId="AD" clId="Web-{7DD4817D-B2C0-B26D-31A5-4B420A468C40}" dt="2026-06-16T16:17:17.212" v="18" actId="20577"/>
          <ac:spMkLst>
            <pc:docMk/>
            <pc:sldMk cId="1251293103" sldId="263"/>
            <ac:spMk id="3" creationId="{94BF1519-C417-8ADF-0833-9DB9924EEBEB}"/>
          </ac:spMkLst>
        </pc:spChg>
      </pc:sldChg>
    </pc:docChg>
  </pc:docChgLst>
  <pc:docChgLst>
    <pc:chgData name="Maggie Simpson" userId="S::s2262939_ed.ac.uk#ext#@escardio.onmicrosoft.com::5f1fae0e-25ad-4895-a0c9-f2f94978ecd9" providerId="AD" clId="Web-{6BE733B3-30AA-26E6-0A27-56D7D37D9454}"/>
    <pc:docChg chg="modSld">
      <pc:chgData name="Maggie Simpson" userId="S::s2262939_ed.ac.uk#ext#@escardio.onmicrosoft.com::5f1fae0e-25ad-4895-a0c9-f2f94978ecd9" providerId="AD" clId="Web-{6BE733B3-30AA-26E6-0A27-56D7D37D9454}" dt="2026-06-16T16:06:28.721" v="502" actId="20577"/>
      <pc:docMkLst>
        <pc:docMk/>
      </pc:docMkLst>
      <pc:sldChg chg="modSp">
        <pc:chgData name="Maggie Simpson" userId="S::s2262939_ed.ac.uk#ext#@escardio.onmicrosoft.com::5f1fae0e-25ad-4895-a0c9-f2f94978ecd9" providerId="AD" clId="Web-{6BE733B3-30AA-26E6-0A27-56D7D37D9454}" dt="2026-06-16T16:06:28.721" v="502" actId="20577"/>
        <pc:sldMkLst>
          <pc:docMk/>
          <pc:sldMk cId="1527400848" sldId="265"/>
        </pc:sldMkLst>
        <pc:spChg chg="mod">
          <ac:chgData name="Maggie Simpson" userId="S::s2262939_ed.ac.uk#ext#@escardio.onmicrosoft.com::5f1fae0e-25ad-4895-a0c9-f2f94978ecd9" providerId="AD" clId="Web-{6BE733B3-30AA-26E6-0A27-56D7D37D9454}" dt="2026-06-16T16:06:28.721" v="502" actId="20577"/>
          <ac:spMkLst>
            <pc:docMk/>
            <pc:sldMk cId="1527400848" sldId="265"/>
            <ac:spMk id="5" creationId="{B663BC93-51F6-CEAF-B368-3DE81BF8CC21}"/>
          </ac:spMkLst>
        </pc:spChg>
      </pc:sldChg>
    </pc:docChg>
  </pc:docChgLst>
  <pc:docChgLst>
    <pc:chgData name="martha_kyriakou" userId="S::martha_kyriakou_hotmail.com#ext#@escardio.onmicrosoft.com::cdba1bd8-0063-441d-841a-d6327060350e" providerId="AD" clId="Web-{B4802187-1172-C15D-ADAF-290262269101}"/>
    <pc:docChg chg="modSld">
      <pc:chgData name="martha_kyriakou" userId="S::martha_kyriakou_hotmail.com#ext#@escardio.onmicrosoft.com::cdba1bd8-0063-441d-841a-d6327060350e" providerId="AD" clId="Web-{B4802187-1172-C15D-ADAF-290262269101}" dt="2026-06-16T14:53:49.923" v="154" actId="20577"/>
      <pc:docMkLst>
        <pc:docMk/>
      </pc:docMkLst>
      <pc:sldChg chg="addSp modSp">
        <pc:chgData name="martha_kyriakou" userId="S::martha_kyriakou_hotmail.com#ext#@escardio.onmicrosoft.com::cdba1bd8-0063-441d-841a-d6327060350e" providerId="AD" clId="Web-{B4802187-1172-C15D-ADAF-290262269101}" dt="2026-06-16T14:53:49.923" v="154" actId="20577"/>
        <pc:sldMkLst>
          <pc:docMk/>
          <pc:sldMk cId="1527400848" sldId="265"/>
        </pc:sldMkLst>
        <pc:spChg chg="mod">
          <ac:chgData name="martha_kyriakou" userId="S::martha_kyriakou_hotmail.com#ext#@escardio.onmicrosoft.com::cdba1bd8-0063-441d-841a-d6327060350e" providerId="AD" clId="Web-{B4802187-1172-C15D-ADAF-290262269101}" dt="2026-06-16T14:51:35.061" v="14" actId="20577"/>
          <ac:spMkLst>
            <pc:docMk/>
            <pc:sldMk cId="1527400848" sldId="265"/>
            <ac:spMk id="2" creationId="{70CB0F35-0D89-6795-6305-E082389952EA}"/>
          </ac:spMkLst>
        </pc:spChg>
        <pc:spChg chg="mod">
          <ac:chgData name="martha_kyriakou" userId="S::martha_kyriakou_hotmail.com#ext#@escardio.onmicrosoft.com::cdba1bd8-0063-441d-841a-d6327060350e" providerId="AD" clId="Web-{B4802187-1172-C15D-ADAF-290262269101}" dt="2026-06-16T14:48:34.558" v="13" actId="20577"/>
          <ac:spMkLst>
            <pc:docMk/>
            <pc:sldMk cId="1527400848" sldId="265"/>
            <ac:spMk id="3" creationId="{CF460CEA-D544-A9B6-709D-520E620E35EA}"/>
          </ac:spMkLst>
        </pc:spChg>
        <pc:spChg chg="add mod">
          <ac:chgData name="martha_kyriakou" userId="S::martha_kyriakou_hotmail.com#ext#@escardio.onmicrosoft.com::cdba1bd8-0063-441d-841a-d6327060350e" providerId="AD" clId="Web-{B4802187-1172-C15D-ADAF-290262269101}" dt="2026-06-16T14:53:49.923" v="154" actId="20577"/>
          <ac:spMkLst>
            <pc:docMk/>
            <pc:sldMk cId="1527400848" sldId="265"/>
            <ac:spMk id="5" creationId="{B663BC93-51F6-CEAF-B368-3DE81BF8CC21}"/>
          </ac:spMkLst>
        </pc:spChg>
      </pc:sldChg>
    </pc:docChg>
  </pc:docChgLst>
  <pc:docChgLst>
    <pc:chgData name="Svya PALAYAN" userId="S::svya_palayan@escardio.net::f91485a9-e5c0-4266-952f-7814108ea12e" providerId="AD" clId="Web-{46B8A0B3-4570-021A-AB85-1F95161D8E97}"/>
    <pc:docChg chg="modSld">
      <pc:chgData name="Svya PALAYAN" userId="S::svya_palayan@escardio.net::f91485a9-e5c0-4266-952f-7814108ea12e" providerId="AD" clId="Web-{46B8A0B3-4570-021A-AB85-1F95161D8E97}" dt="2026-06-16T13:36:56.943" v="29" actId="20577"/>
      <pc:docMkLst>
        <pc:docMk/>
      </pc:docMkLst>
      <pc:sldChg chg="modSp">
        <pc:chgData name="Svya PALAYAN" userId="S::svya_palayan@escardio.net::f91485a9-e5c0-4266-952f-7814108ea12e" providerId="AD" clId="Web-{46B8A0B3-4570-021A-AB85-1F95161D8E97}" dt="2026-06-16T13:36:56.943" v="29" actId="20577"/>
        <pc:sldMkLst>
          <pc:docMk/>
          <pc:sldMk cId="3257644671" sldId="264"/>
        </pc:sldMkLst>
        <pc:spChg chg="mod">
          <ac:chgData name="Svya PALAYAN" userId="S::svya_palayan@escardio.net::f91485a9-e5c0-4266-952f-7814108ea12e" providerId="AD" clId="Web-{46B8A0B3-4570-021A-AB85-1F95161D8E97}" dt="2026-06-16T13:36:56.943" v="29" actId="20577"/>
          <ac:spMkLst>
            <pc:docMk/>
            <pc:sldMk cId="3257644671" sldId="264"/>
            <ac:spMk id="3" creationId="{925FC340-7314-7622-AFF8-6762D0BF5CCA}"/>
          </ac:spMkLst>
        </pc:spChg>
      </pc:sldChg>
    </pc:docChg>
  </pc:docChgLst>
  <pc:docChgLst>
    <pc:chgData name="Svya PALAYAN" userId="f91485a9-e5c0-4266-952f-7814108ea12e" providerId="ADAL" clId="{31A0413F-EA28-4084-8DAE-359F9EADEA0F}"/>
    <pc:docChg chg="custSel modSld">
      <pc:chgData name="Svya PALAYAN" userId="f91485a9-e5c0-4266-952f-7814108ea12e" providerId="ADAL" clId="{31A0413F-EA28-4084-8DAE-359F9EADEA0F}" dt="2026-06-05T14:15:12.004" v="32" actId="20577"/>
      <pc:docMkLst>
        <pc:docMk/>
      </pc:docMkLst>
      <pc:sldChg chg="modSp mod">
        <pc:chgData name="Svya PALAYAN" userId="f91485a9-e5c0-4266-952f-7814108ea12e" providerId="ADAL" clId="{31A0413F-EA28-4084-8DAE-359F9EADEA0F}" dt="2026-06-05T14:15:12.004" v="32" actId="20577"/>
        <pc:sldMkLst>
          <pc:docMk/>
          <pc:sldMk cId="1251293103" sldId="263"/>
        </pc:sldMkLst>
        <pc:spChg chg="mod">
          <ac:chgData name="Svya PALAYAN" userId="f91485a9-e5c0-4266-952f-7814108ea12e" providerId="ADAL" clId="{31A0413F-EA28-4084-8DAE-359F9EADEA0F}" dt="2026-06-05T14:15:12.004" v="32" actId="20577"/>
          <ac:spMkLst>
            <pc:docMk/>
            <pc:sldMk cId="1251293103" sldId="263"/>
            <ac:spMk id="3" creationId="{94BF1519-C417-8ADF-0833-9DB9924EEBEB}"/>
          </ac:spMkLst>
        </pc:spChg>
      </pc:sldChg>
      <pc:sldChg chg="addSp modSp mod">
        <pc:chgData name="Svya PALAYAN" userId="f91485a9-e5c0-4266-952f-7814108ea12e" providerId="ADAL" clId="{31A0413F-EA28-4084-8DAE-359F9EADEA0F}" dt="2026-06-05T14:05:37.959" v="29" actId="12"/>
        <pc:sldMkLst>
          <pc:docMk/>
          <pc:sldMk cId="3257644671" sldId="264"/>
        </pc:sldMkLst>
        <pc:spChg chg="mod">
          <ac:chgData name="Svya PALAYAN" userId="f91485a9-e5c0-4266-952f-7814108ea12e" providerId="ADAL" clId="{31A0413F-EA28-4084-8DAE-359F9EADEA0F}" dt="2026-06-05T14:05:37.959" v="29" actId="12"/>
          <ac:spMkLst>
            <pc:docMk/>
            <pc:sldMk cId="3257644671" sldId="264"/>
            <ac:spMk id="3" creationId="{925FC340-7314-7622-AFF8-6762D0BF5CCA}"/>
          </ac:spMkLst>
        </pc:spChg>
        <pc:spChg chg="add mod">
          <ac:chgData name="Svya PALAYAN" userId="f91485a9-e5c0-4266-952f-7814108ea12e" providerId="ADAL" clId="{31A0413F-EA28-4084-8DAE-359F9EADEA0F}" dt="2026-06-05T14:05:05.489" v="8" actId="20577"/>
          <ac:spMkLst>
            <pc:docMk/>
            <pc:sldMk cId="3257644671" sldId="264"/>
            <ac:spMk id="4" creationId="{160F3B0B-4E30-AAE3-919D-E33D86DD82B6}"/>
          </ac:spMkLst>
        </pc:spChg>
      </pc:sldChg>
      <pc:sldChg chg="modSp mod">
        <pc:chgData name="Svya PALAYAN" userId="f91485a9-e5c0-4266-952f-7814108ea12e" providerId="ADAL" clId="{31A0413F-EA28-4084-8DAE-359F9EADEA0F}" dt="2026-06-05T14:05:48.829" v="31"/>
        <pc:sldMkLst>
          <pc:docMk/>
          <pc:sldMk cId="1527400848" sldId="265"/>
        </pc:sldMkLst>
        <pc:spChg chg="mod">
          <ac:chgData name="Svya PALAYAN" userId="f91485a9-e5c0-4266-952f-7814108ea12e" providerId="ADAL" clId="{31A0413F-EA28-4084-8DAE-359F9EADEA0F}" dt="2026-06-05T14:05:48.829" v="31"/>
          <ac:spMkLst>
            <pc:docMk/>
            <pc:sldMk cId="1527400848" sldId="265"/>
            <ac:spMk id="3" creationId="{CF460CEA-D544-A9B6-709D-520E620E35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FA895-842F-634F-B138-4C1334336F7A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CA33D-6628-5945-AD50-F6393FAB07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21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24/06/2026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/>
              <a:t>S</a:t>
            </a:r>
            <a:r>
              <a:rPr lang="en-US" err="1"/>
              <a:t>ub</a:t>
            </a:r>
            <a:r>
              <a:rPr lang="en-US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Abusus enim multitudine </a:t>
            </a:r>
            <a:r>
              <a:rPr lang="fr-FR" err="1"/>
              <a:t>hominum</a:t>
            </a:r>
            <a:r>
              <a:rPr lang="fr-FR"/>
              <a:t>, </a:t>
            </a:r>
            <a:r>
              <a:rPr lang="fr-FR" err="1"/>
              <a:t>quam</a:t>
            </a:r>
            <a:r>
              <a:rPr lang="fr-FR"/>
              <a:t> </a:t>
            </a:r>
            <a:r>
              <a:rPr lang="fr-FR" err="1"/>
              <a:t>tranquillis</a:t>
            </a:r>
            <a:r>
              <a:rPr lang="fr-FR"/>
              <a:t> in rebus </a:t>
            </a:r>
            <a:r>
              <a:rPr lang="fr-FR" err="1"/>
              <a:t>diutius</a:t>
            </a:r>
            <a:r>
              <a:rPr lang="fr-FR"/>
              <a:t> </a:t>
            </a:r>
            <a:r>
              <a:rPr lang="fr-FR" err="1"/>
              <a:t>rexit</a:t>
            </a:r>
            <a:r>
              <a:rPr lang="fr-FR"/>
              <a:t>, ex </a:t>
            </a:r>
            <a:r>
              <a:rPr lang="fr-FR" err="1"/>
              <a:t>agrestibus</a:t>
            </a:r>
            <a:r>
              <a:rPr lang="fr-FR"/>
              <a:t> </a:t>
            </a:r>
            <a:r>
              <a:rPr lang="fr-FR" err="1"/>
              <a:t>habitaculis</a:t>
            </a:r>
            <a:r>
              <a:rPr lang="fr-FR"/>
              <a:t> </a:t>
            </a:r>
            <a:r>
              <a:rPr lang="fr-FR" err="1"/>
              <a:t>urbes</a:t>
            </a:r>
            <a:r>
              <a:rPr lang="fr-FR"/>
              <a:t> </a:t>
            </a:r>
            <a:r>
              <a:rPr lang="fr-FR" err="1"/>
              <a:t>construxit</a:t>
            </a:r>
            <a:r>
              <a:rPr lang="fr-FR"/>
              <a:t> </a:t>
            </a:r>
            <a:r>
              <a:rPr lang="fr-FR" err="1"/>
              <a:t>multis</a:t>
            </a:r>
            <a:r>
              <a:rPr lang="fr-FR"/>
              <a:t> </a:t>
            </a:r>
            <a:r>
              <a:rPr lang="fr-FR" err="1"/>
              <a:t>opibus</a:t>
            </a:r>
            <a:r>
              <a:rPr lang="fr-FR"/>
              <a:t> </a:t>
            </a:r>
            <a:r>
              <a:rPr lang="fr-FR" err="1"/>
              <a:t>firmas</a:t>
            </a:r>
            <a:endParaRPr lang="fr-FR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Abusus enim multitudine </a:t>
            </a:r>
            <a:r>
              <a:rPr lang="fr-FR" err="1"/>
              <a:t>hominum</a:t>
            </a:r>
            <a:r>
              <a:rPr lang="fr-FR"/>
              <a:t>, </a:t>
            </a:r>
            <a:r>
              <a:rPr lang="fr-FR" err="1"/>
              <a:t>quam</a:t>
            </a:r>
            <a:r>
              <a:rPr lang="fr-FR"/>
              <a:t> </a:t>
            </a:r>
            <a:r>
              <a:rPr lang="fr-FR" err="1"/>
              <a:t>tranquillis</a:t>
            </a:r>
            <a:r>
              <a:rPr lang="fr-FR"/>
              <a:t> in rebus </a:t>
            </a:r>
            <a:r>
              <a:rPr lang="fr-FR" err="1"/>
              <a:t>diutius</a:t>
            </a:r>
            <a:r>
              <a:rPr lang="fr-FR"/>
              <a:t> </a:t>
            </a:r>
            <a:r>
              <a:rPr lang="fr-FR" err="1"/>
              <a:t>rexit</a:t>
            </a:r>
            <a:r>
              <a:rPr lang="fr-FR"/>
              <a:t>, ex </a:t>
            </a:r>
            <a:r>
              <a:rPr lang="fr-FR" err="1"/>
              <a:t>agrestibus</a:t>
            </a:r>
            <a:r>
              <a:rPr lang="fr-FR"/>
              <a:t> </a:t>
            </a:r>
            <a:r>
              <a:rPr lang="fr-FR" err="1"/>
              <a:t>habitaculis</a:t>
            </a:r>
            <a:r>
              <a:rPr lang="fr-FR"/>
              <a:t> </a:t>
            </a:r>
            <a:r>
              <a:rPr lang="fr-FR" err="1"/>
              <a:t>urbes</a:t>
            </a:r>
            <a:r>
              <a:rPr lang="fr-FR"/>
              <a:t> </a:t>
            </a:r>
            <a:r>
              <a:rPr lang="fr-FR" err="1"/>
              <a:t>construxit</a:t>
            </a:r>
            <a:r>
              <a:rPr lang="fr-FR"/>
              <a:t> </a:t>
            </a:r>
            <a:r>
              <a:rPr lang="fr-FR" err="1"/>
              <a:t>multis</a:t>
            </a:r>
            <a:r>
              <a:rPr lang="fr-FR"/>
              <a:t> </a:t>
            </a:r>
            <a:r>
              <a:rPr lang="fr-FR" err="1"/>
              <a:t>opibus</a:t>
            </a:r>
            <a:r>
              <a:rPr lang="fr-FR"/>
              <a:t> </a:t>
            </a:r>
            <a:r>
              <a:rPr lang="fr-FR" err="1"/>
              <a:t>firmas</a:t>
            </a:r>
            <a:r>
              <a:rPr lang="fr-FR"/>
              <a:t> et </a:t>
            </a:r>
            <a:r>
              <a:rPr lang="fr-FR" err="1"/>
              <a:t>viribus</a:t>
            </a:r>
            <a:r>
              <a:rPr lang="fr-FR"/>
              <a:t>, </a:t>
            </a:r>
            <a:r>
              <a:rPr lang="fr-FR" err="1"/>
              <a:t>quarum</a:t>
            </a:r>
            <a:r>
              <a:rPr lang="fr-FR"/>
              <a:t> ad </a:t>
            </a:r>
            <a:r>
              <a:rPr lang="fr-FR" err="1"/>
              <a:t>praesens</a:t>
            </a:r>
            <a:r>
              <a:rPr lang="fr-FR"/>
              <a:t> </a:t>
            </a:r>
            <a:r>
              <a:rPr lang="fr-FR" err="1"/>
              <a:t>pleraeque</a:t>
            </a:r>
            <a:r>
              <a:rPr lang="fr-FR"/>
              <a:t> </a:t>
            </a:r>
            <a:r>
              <a:rPr lang="fr-FR" err="1"/>
              <a:t>licet</a:t>
            </a:r>
            <a:r>
              <a:rPr lang="fr-FR"/>
              <a:t> </a:t>
            </a:r>
            <a:r>
              <a:rPr lang="fr-FR" err="1"/>
              <a:t>Graecis</a:t>
            </a:r>
            <a:r>
              <a:rPr lang="fr-FR"/>
              <a:t> </a:t>
            </a:r>
            <a:r>
              <a:rPr lang="fr-FR" err="1"/>
              <a:t>nominibus</a:t>
            </a:r>
            <a:r>
              <a:rPr lang="fr-FR"/>
              <a:t> </a:t>
            </a:r>
            <a:r>
              <a:rPr lang="fr-FR" err="1"/>
              <a:t>appellentur</a:t>
            </a:r>
            <a:r>
              <a:rPr lang="fr-FR"/>
              <a:t>, </a:t>
            </a:r>
            <a:r>
              <a:rPr lang="fr-FR" err="1"/>
              <a:t>quae</a:t>
            </a:r>
            <a:r>
              <a:rPr lang="fr-FR"/>
              <a:t> </a:t>
            </a:r>
            <a:r>
              <a:rPr lang="fr-FR" err="1"/>
              <a:t>isdem</a:t>
            </a:r>
            <a:r>
              <a:rPr lang="fr-FR"/>
              <a:t> ad </a:t>
            </a:r>
            <a:r>
              <a:rPr lang="fr-FR" err="1"/>
              <a:t>arbitrium</a:t>
            </a:r>
            <a:r>
              <a:rPr lang="fr-FR"/>
              <a:t> </a:t>
            </a:r>
            <a:r>
              <a:rPr lang="fr-FR" err="1"/>
              <a:t>inposita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conditoris</a:t>
            </a:r>
            <a:r>
              <a:rPr lang="fr-FR"/>
              <a:t>, </a:t>
            </a:r>
            <a:r>
              <a:rPr lang="fr-FR" err="1"/>
              <a:t>primigenia</a:t>
            </a:r>
            <a:r>
              <a:rPr lang="fr-FR"/>
              <a:t> </a:t>
            </a:r>
            <a:r>
              <a:rPr lang="fr-FR" err="1"/>
              <a:t>tamen</a:t>
            </a:r>
            <a:r>
              <a:rPr lang="fr-FR"/>
              <a:t> nomina non </a:t>
            </a:r>
            <a:r>
              <a:rPr lang="fr-FR" err="1"/>
              <a:t>amittunt</a:t>
            </a:r>
            <a:r>
              <a:rPr lang="fr-FR"/>
              <a:t>, </a:t>
            </a:r>
            <a:r>
              <a:rPr lang="fr-FR" err="1"/>
              <a:t>quae</a:t>
            </a:r>
            <a:r>
              <a:rPr lang="fr-FR"/>
              <a:t> </a:t>
            </a:r>
            <a:r>
              <a:rPr lang="fr-FR" err="1"/>
              <a:t>eis</a:t>
            </a:r>
            <a:endParaRPr lang="fr-FR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2A8E1C-E43E-DF88-4722-DC05C83AA6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6933" cy="576064"/>
          </a:xfrm>
        </p:spPr>
        <p:txBody>
          <a:bodyPr/>
          <a:lstStyle/>
          <a:p>
            <a:r>
              <a:rPr lang="en-US" sz="3200" cap="small">
                <a:solidFill>
                  <a:schemeClr val="accent4">
                    <a:lumMod val="60000"/>
                    <a:lumOff val="40000"/>
                  </a:schemeClr>
                </a:solidFill>
              </a:rPr>
              <a:t>Group 1 : </a:t>
            </a:r>
            <a:r>
              <a:rPr lang="en-US" sz="3200" cap="small">
                <a:solidFill>
                  <a:srgbClr val="C00000"/>
                </a:solidFill>
              </a:rPr>
              <a:t>What are the key barriers for the </a:t>
            </a:r>
            <a:r>
              <a:rPr lang="en-US" sz="3200" cap="small">
                <a:solidFill>
                  <a:schemeClr val="accent4">
                    <a:lumMod val="60000"/>
                    <a:lumOff val="40000"/>
                  </a:schemeClr>
                </a:solidFill>
              </a:rPr>
              <a:t>ESC</a:t>
            </a:r>
            <a:r>
              <a:rPr lang="en-US" sz="3200" cap="small">
                <a:solidFill>
                  <a:srgbClr val="C00000"/>
                </a:solidFill>
              </a:rPr>
              <a:t> to reduce the carbon impact?</a:t>
            </a:r>
          </a:p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F1519-C417-8ADF-0833-9DB9924EEB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611651"/>
            <a:ext cx="10176933" cy="44289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40665" indent="-228600"/>
            <a:r>
              <a:rPr lang="en-US"/>
              <a:t>ESC is not visible and not seen as an authority voice   </a:t>
            </a:r>
          </a:p>
          <a:p>
            <a:pPr marL="240665" indent="-228600"/>
            <a:r>
              <a:rPr lang="en-US"/>
              <a:t>It is difficult to calculate the value of care in terms of sustainability</a:t>
            </a:r>
            <a:endParaRPr lang="en-US">
              <a:ea typeface="Calibri" panose="020F0502020204030204"/>
            </a:endParaRPr>
          </a:p>
          <a:p>
            <a:pPr marL="240665" indent="-240665"/>
            <a:r>
              <a:rPr lang="en-US"/>
              <a:t>Difficult to educate cardiovascular health professionals about sustainability and keeping them engaged</a:t>
            </a:r>
            <a:endParaRPr lang="en-US">
              <a:ea typeface="Calibri" panose="020F0502020204030204"/>
            </a:endParaRPr>
          </a:p>
          <a:p>
            <a:pPr marL="240665" indent="-240665"/>
            <a:r>
              <a:rPr lang="en-US"/>
              <a:t>ESC does not control the entire ecosystem</a:t>
            </a:r>
            <a:endParaRPr lang="en-US">
              <a:ea typeface="Calibri" panose="020F0502020204030204"/>
            </a:endParaRPr>
          </a:p>
          <a:p>
            <a:pPr marL="240665" indent="-228600"/>
            <a:r>
              <a:rPr lang="en-US"/>
              <a:t>ESC relies on travel-heavy congress models </a:t>
            </a:r>
            <a:endParaRPr lang="fr-FR" sz="1600" b="0">
              <a:ea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1293103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ESC_PPT_Light_220817-16-9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Lydia BENZERDJEB</cp:lastModifiedBy>
  <cp:revision>3</cp:revision>
  <dcterms:created xsi:type="dcterms:W3CDTF">2025-11-26T07:23:32Z</dcterms:created>
  <dcterms:modified xsi:type="dcterms:W3CDTF">2026-06-24T08:03:32Z</dcterms:modified>
</cp:coreProperties>
</file>