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3" autoAdjust="0"/>
    <p:restoredTop sz="96197"/>
  </p:normalViewPr>
  <p:slideViewPr>
    <p:cSldViewPr showGuides="1">
      <p:cViewPr varScale="1">
        <p:scale>
          <a:sx n="109" d="100"/>
          <a:sy n="109" d="100"/>
        </p:scale>
        <p:origin x="533" y="82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442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19/05/2025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5/19/2025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EB9478-DD47-234A-8590-ED1429010C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C9725-B35B-5443-834D-AF9DC256C1C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5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1C3BBC6-F74D-CE25-01EE-0A4AFE126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C94C78-BA46-ABB8-9F07-F5A51EDC29E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19021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Custom 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0070C0"/>
      </a:hlink>
      <a:folHlink>
        <a:srgbClr val="0070C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77</TotalTime>
  <Words>0</Words>
  <Application>Microsoft Office PowerPoint</Application>
  <PresentationFormat>On-screen Show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ESC_PPT_Light_220817-16-9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Elodie BENANI</cp:lastModifiedBy>
  <cp:revision>23</cp:revision>
  <dcterms:created xsi:type="dcterms:W3CDTF">2021-07-16T09:19:14Z</dcterms:created>
  <dcterms:modified xsi:type="dcterms:W3CDTF">2025-05-19T15:10:45Z</dcterms:modified>
</cp:coreProperties>
</file>