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147481838" r:id="rId3"/>
    <p:sldId id="2147481839" r:id="rId4"/>
    <p:sldId id="4332" r:id="rId5"/>
    <p:sldId id="2147481827" r:id="rId6"/>
    <p:sldId id="2147481826" r:id="rId7"/>
    <p:sldId id="4329" r:id="rId8"/>
    <p:sldId id="2147481836" r:id="rId9"/>
    <p:sldId id="2147481832" r:id="rId10"/>
    <p:sldId id="2147481831" r:id="rId11"/>
    <p:sldId id="2147481829" r:id="rId12"/>
    <p:sldId id="2147481840" r:id="rId13"/>
    <p:sldId id="2147481830" r:id="rId14"/>
    <p:sldId id="2147481835" r:id="rId15"/>
    <p:sldId id="214748183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B3B"/>
    <a:srgbClr val="AE1022"/>
    <a:srgbClr val="FF3300"/>
    <a:srgbClr val="878787"/>
    <a:srgbClr val="D0D0D0"/>
    <a:srgbClr val="D3D3D3"/>
    <a:srgbClr val="E0E0E0"/>
    <a:srgbClr val="F28C26"/>
    <a:srgbClr val="FFBF08"/>
    <a:srgbClr val="B62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4E655-EA32-4EBA-9F74-C26FB00F7100}" v="15" dt="2026-02-28T20:19:29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18"/>
  </p:normalViewPr>
  <p:slideViewPr>
    <p:cSldViewPr showGuides="1">
      <p:cViewPr>
        <p:scale>
          <a:sx n="108" d="100"/>
          <a:sy n="108" d="100"/>
        </p:scale>
        <p:origin x="40" y="5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beck, Lis" userId="3630718d-7e2e-45b8-8567-24fe5f125f3e" providerId="ADAL" clId="{DF0AE935-765B-4C8B-97B9-343DE02E7935}"/>
    <pc:docChg chg="undo custSel addSld delSld modSld sldOrd">
      <pc:chgData name="Neubeck, Lis" userId="3630718d-7e2e-45b8-8567-24fe5f125f3e" providerId="ADAL" clId="{DF0AE935-765B-4C8B-97B9-343DE02E7935}" dt="2026-02-28T20:21:19.110" v="2724" actId="26606"/>
      <pc:docMkLst>
        <pc:docMk/>
      </pc:docMkLst>
      <pc:sldChg chg="modSp mod">
        <pc:chgData name="Neubeck, Lis" userId="3630718d-7e2e-45b8-8567-24fe5f125f3e" providerId="ADAL" clId="{DF0AE935-765B-4C8B-97B9-343DE02E7935}" dt="2026-02-24T16:54:08.007" v="2480" actId="20577"/>
        <pc:sldMkLst>
          <pc:docMk/>
          <pc:sldMk cId="2964064989" sldId="4332"/>
        </pc:sldMkLst>
        <pc:spChg chg="mod">
          <ac:chgData name="Neubeck, Lis" userId="3630718d-7e2e-45b8-8567-24fe5f125f3e" providerId="ADAL" clId="{DF0AE935-765B-4C8B-97B9-343DE02E7935}" dt="2026-02-24T16:54:08.007" v="2480" actId="20577"/>
          <ac:spMkLst>
            <pc:docMk/>
            <pc:sldMk cId="2964064989" sldId="4332"/>
            <ac:spMk id="7" creationId="{AE5B6AB8-148D-72D8-F836-2E04E8C477FD}"/>
          </ac:spMkLst>
        </pc:spChg>
      </pc:sldChg>
      <pc:sldChg chg="modSp mod">
        <pc:chgData name="Neubeck, Lis" userId="3630718d-7e2e-45b8-8567-24fe5f125f3e" providerId="ADAL" clId="{DF0AE935-765B-4C8B-97B9-343DE02E7935}" dt="2026-02-24T16:52:46.583" v="2425" actId="20577"/>
        <pc:sldMkLst>
          <pc:docMk/>
          <pc:sldMk cId="3377392202" sldId="2147481829"/>
        </pc:sldMkLst>
        <pc:spChg chg="mod">
          <ac:chgData name="Neubeck, Lis" userId="3630718d-7e2e-45b8-8567-24fe5f125f3e" providerId="ADAL" clId="{DF0AE935-765B-4C8B-97B9-343DE02E7935}" dt="2026-02-24T16:52:46.583" v="2425" actId="20577"/>
          <ac:spMkLst>
            <pc:docMk/>
            <pc:sldMk cId="3377392202" sldId="2147481829"/>
            <ac:spMk id="2" creationId="{A10ACE8E-41FD-BACB-4659-D58A04D0A73E}"/>
          </ac:spMkLst>
        </pc:spChg>
      </pc:sldChg>
      <pc:sldChg chg="modSp mod">
        <pc:chgData name="Neubeck, Lis" userId="3630718d-7e2e-45b8-8567-24fe5f125f3e" providerId="ADAL" clId="{DF0AE935-765B-4C8B-97B9-343DE02E7935}" dt="2026-02-28T20:20:35.369" v="2721" actId="20577"/>
        <pc:sldMkLst>
          <pc:docMk/>
          <pc:sldMk cId="0" sldId="2147481830"/>
        </pc:sldMkLst>
        <pc:spChg chg="mod">
          <ac:chgData name="Neubeck, Lis" userId="3630718d-7e2e-45b8-8567-24fe5f125f3e" providerId="ADAL" clId="{DF0AE935-765B-4C8B-97B9-343DE02E7935}" dt="2026-02-28T20:20:35.369" v="2721" actId="20577"/>
          <ac:spMkLst>
            <pc:docMk/>
            <pc:sldMk cId="0" sldId="2147481830"/>
            <ac:spMk id="71" creationId="{67955544-B145-D079-BD32-A94097B9E1CF}"/>
          </ac:spMkLst>
        </pc:spChg>
      </pc:sldChg>
      <pc:sldChg chg="modSp mod">
        <pc:chgData name="Neubeck, Lis" userId="3630718d-7e2e-45b8-8567-24fe5f125f3e" providerId="ADAL" clId="{DF0AE935-765B-4C8B-97B9-343DE02E7935}" dt="2026-02-24T17:06:46.413" v="2563" actId="20577"/>
        <pc:sldMkLst>
          <pc:docMk/>
          <pc:sldMk cId="3693529224" sldId="2147481831"/>
        </pc:sldMkLst>
        <pc:spChg chg="mod">
          <ac:chgData name="Neubeck, Lis" userId="3630718d-7e2e-45b8-8567-24fe5f125f3e" providerId="ADAL" clId="{DF0AE935-765B-4C8B-97B9-343DE02E7935}" dt="2026-02-24T17:06:46.413" v="2563" actId="20577"/>
          <ac:spMkLst>
            <pc:docMk/>
            <pc:sldMk cId="3693529224" sldId="2147481831"/>
            <ac:spMk id="4" creationId="{C63499F1-DA69-DB9C-466A-C80C590EF653}"/>
          </ac:spMkLst>
        </pc:spChg>
      </pc:sldChg>
      <pc:sldChg chg="addSp delSp modSp add mod modClrScheme chgLayout">
        <pc:chgData name="Neubeck, Lis" userId="3630718d-7e2e-45b8-8567-24fe5f125f3e" providerId="ADAL" clId="{DF0AE935-765B-4C8B-97B9-343DE02E7935}" dt="2026-02-28T20:18:34.377" v="2648" actId="6549"/>
        <pc:sldMkLst>
          <pc:docMk/>
          <pc:sldMk cId="3892510732" sldId="2147481837"/>
        </pc:sldMkLst>
        <pc:spChg chg="mod ord">
          <ac:chgData name="Neubeck, Lis" userId="3630718d-7e2e-45b8-8567-24fe5f125f3e" providerId="ADAL" clId="{DF0AE935-765B-4C8B-97B9-343DE02E7935}" dt="2026-02-28T20:18:34.377" v="2648" actId="6549"/>
          <ac:spMkLst>
            <pc:docMk/>
            <pc:sldMk cId="3892510732" sldId="2147481837"/>
            <ac:spMk id="3" creationId="{5D9B4F59-BFAD-E4CB-453A-A839D306FB55}"/>
          </ac:spMkLst>
        </pc:spChg>
        <pc:spChg chg="add mod ord">
          <ac:chgData name="Neubeck, Lis" userId="3630718d-7e2e-45b8-8567-24fe5f125f3e" providerId="ADAL" clId="{DF0AE935-765B-4C8B-97B9-343DE02E7935}" dt="2026-02-24T16:55:05.077" v="2501" actId="20577"/>
          <ac:spMkLst>
            <pc:docMk/>
            <pc:sldMk cId="3892510732" sldId="2147481837"/>
            <ac:spMk id="6" creationId="{2873C0B4-AC47-0FC6-13E4-873374031E7F}"/>
          </ac:spMkLst>
        </pc:spChg>
      </pc:sldChg>
      <pc:sldChg chg="addSp delSp modSp new mod modClrScheme chgLayout">
        <pc:chgData name="Neubeck, Lis" userId="3630718d-7e2e-45b8-8567-24fe5f125f3e" providerId="ADAL" clId="{DF0AE935-765B-4C8B-97B9-343DE02E7935}" dt="2026-02-28T20:21:19.110" v="2724" actId="26606"/>
        <pc:sldMkLst>
          <pc:docMk/>
          <pc:sldMk cId="2338785802" sldId="2147481838"/>
        </pc:sldMkLst>
        <pc:spChg chg="mod ord">
          <ac:chgData name="Neubeck, Lis" userId="3630718d-7e2e-45b8-8567-24fe5f125f3e" providerId="ADAL" clId="{DF0AE935-765B-4C8B-97B9-343DE02E7935}" dt="2026-02-28T20:21:19.110" v="2724" actId="26606"/>
          <ac:spMkLst>
            <pc:docMk/>
            <pc:sldMk cId="2338785802" sldId="2147481838"/>
            <ac:spMk id="2" creationId="{95A22FE2-6550-CFC4-0DC0-1CD66F7042BC}"/>
          </ac:spMkLst>
        </pc:spChg>
        <pc:spChg chg="del">
          <ac:chgData name="Neubeck, Lis" userId="3630718d-7e2e-45b8-8567-24fe5f125f3e" providerId="ADAL" clId="{DF0AE935-765B-4C8B-97B9-343DE02E7935}" dt="2026-02-28T20:00:26.446" v="2573" actId="478"/>
          <ac:spMkLst>
            <pc:docMk/>
            <pc:sldMk cId="2338785802" sldId="2147481838"/>
            <ac:spMk id="3" creationId="{695E7E66-EB87-7D81-CF36-A09829698C62}"/>
          </ac:spMkLst>
        </pc:spChg>
        <pc:spChg chg="add del mod">
          <ac:chgData name="Neubeck, Lis" userId="3630718d-7e2e-45b8-8567-24fe5f125f3e" providerId="ADAL" clId="{DF0AE935-765B-4C8B-97B9-343DE02E7935}" dt="2026-02-28T20:21:19.110" v="2724" actId="26606"/>
          <ac:spMkLst>
            <pc:docMk/>
            <pc:sldMk cId="2338785802" sldId="2147481838"/>
            <ac:spMk id="7" creationId="{41FCD456-C1D0-DF29-2FDE-A77F78C1DEAF}"/>
          </ac:spMkLst>
        </pc:spChg>
      </pc:sldChg>
      <pc:sldChg chg="addSp modSp add mod">
        <pc:chgData name="Neubeck, Lis" userId="3630718d-7e2e-45b8-8567-24fe5f125f3e" providerId="ADAL" clId="{DF0AE935-765B-4C8B-97B9-343DE02E7935}" dt="2026-02-28T20:02:36.814" v="2577" actId="1076"/>
        <pc:sldMkLst>
          <pc:docMk/>
          <pc:sldMk cId="4025216541" sldId="2147481839"/>
        </pc:sldMkLst>
        <pc:picChg chg="add mod">
          <ac:chgData name="Neubeck, Lis" userId="3630718d-7e2e-45b8-8567-24fe5f125f3e" providerId="ADAL" clId="{DF0AE935-765B-4C8B-97B9-343DE02E7935}" dt="2026-02-28T20:02:36.814" v="2577" actId="1076"/>
          <ac:picMkLst>
            <pc:docMk/>
            <pc:sldMk cId="4025216541" sldId="2147481839"/>
            <ac:picMk id="4" creationId="{F90B16F4-24F1-0B51-D296-F6CC1155DCDA}"/>
          </ac:picMkLst>
        </pc:picChg>
      </pc:sldChg>
      <pc:sldChg chg="addSp modSp new mod ord modClrScheme chgLayout">
        <pc:chgData name="Neubeck, Lis" userId="3630718d-7e2e-45b8-8567-24fe5f125f3e" providerId="ADAL" clId="{DF0AE935-765B-4C8B-97B9-343DE02E7935}" dt="2026-02-28T20:20:16.638" v="2706" actId="1076"/>
        <pc:sldMkLst>
          <pc:docMk/>
          <pc:sldMk cId="182303134" sldId="2147481840"/>
        </pc:sldMkLst>
        <pc:spChg chg="mod">
          <ac:chgData name="Neubeck, Lis" userId="3630718d-7e2e-45b8-8567-24fe5f125f3e" providerId="ADAL" clId="{DF0AE935-765B-4C8B-97B9-343DE02E7935}" dt="2026-02-28T20:16:02.274" v="2629" actId="20577"/>
          <ac:spMkLst>
            <pc:docMk/>
            <pc:sldMk cId="182303134" sldId="2147481840"/>
            <ac:spMk id="2" creationId="{56A6E01E-CE63-B508-AAF2-EE9A0F6A1F36}"/>
          </ac:spMkLst>
        </pc:spChg>
        <pc:spChg chg="add ord">
          <ac:chgData name="Neubeck, Lis" userId="3630718d-7e2e-45b8-8567-24fe5f125f3e" providerId="ADAL" clId="{DF0AE935-765B-4C8B-97B9-343DE02E7935}" dt="2026-02-28T20:14:42.464" v="2591" actId="26606"/>
          <ac:spMkLst>
            <pc:docMk/>
            <pc:sldMk cId="182303134" sldId="2147481840"/>
            <ac:spMk id="3" creationId="{5062E7A6-348E-884F-2E4A-53D69ABD341D}"/>
          </ac:spMkLst>
        </pc:spChg>
        <pc:spChg chg="add mod">
          <ac:chgData name="Neubeck, Lis" userId="3630718d-7e2e-45b8-8567-24fe5f125f3e" providerId="ADAL" clId="{DF0AE935-765B-4C8B-97B9-343DE02E7935}" dt="2026-02-28T20:20:16.638" v="2706" actId="1076"/>
          <ac:spMkLst>
            <pc:docMk/>
            <pc:sldMk cId="182303134" sldId="2147481840"/>
            <ac:spMk id="6" creationId="{FB9C904B-557E-42F4-ED75-6B9DFD97A4D0}"/>
          </ac:spMkLst>
        </pc:spChg>
        <pc:picChg chg="add mod">
          <ac:chgData name="Neubeck, Lis" userId="3630718d-7e2e-45b8-8567-24fe5f125f3e" providerId="ADAL" clId="{DF0AE935-765B-4C8B-97B9-343DE02E7935}" dt="2026-02-28T20:14:42.464" v="2591" actId="26606"/>
          <ac:picMkLst>
            <pc:docMk/>
            <pc:sldMk cId="182303134" sldId="2147481840"/>
            <ac:picMk id="5" creationId="{461197BF-3D1D-6E36-A4FC-51BAFA42D63B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19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3A487-9E89-4944-8DD8-0F626412B623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8B37BF-CBB9-437A-9412-6A50EB3A475E}">
      <dgm:prSet/>
      <dgm:spPr/>
      <dgm:t>
        <a:bodyPr/>
        <a:lstStyle/>
        <a:p>
          <a:r>
            <a:rPr lang="en-US" b="1" i="0" baseline="0" dirty="0"/>
            <a:t>Childhood:</a:t>
          </a:r>
          <a:r>
            <a:rPr lang="en-US" b="0" i="0" baseline="0" dirty="0"/>
            <a:t> Diet, physical activity, sleep, and screen time shape lifelong habits.</a:t>
          </a:r>
          <a:endParaRPr lang="en-US" dirty="0"/>
        </a:p>
      </dgm:t>
    </dgm:pt>
    <dgm:pt modelId="{B6D17359-2F1A-4925-BC2E-4999A4028DB2}" type="parTrans" cxnId="{901EBCC5-4864-4D52-A22B-5C9EA8D875D0}">
      <dgm:prSet/>
      <dgm:spPr/>
      <dgm:t>
        <a:bodyPr/>
        <a:lstStyle/>
        <a:p>
          <a:endParaRPr lang="en-US"/>
        </a:p>
      </dgm:t>
    </dgm:pt>
    <dgm:pt modelId="{86A204DE-48DE-4002-BF99-24586343368F}" type="sibTrans" cxnId="{901EBCC5-4864-4D52-A22B-5C9EA8D875D0}">
      <dgm:prSet/>
      <dgm:spPr/>
      <dgm:t>
        <a:bodyPr/>
        <a:lstStyle/>
        <a:p>
          <a:endParaRPr lang="en-US"/>
        </a:p>
      </dgm:t>
    </dgm:pt>
    <dgm:pt modelId="{8730630A-049C-41A1-928A-F7EA24874CE3}">
      <dgm:prSet/>
      <dgm:spPr/>
      <dgm:t>
        <a:bodyPr/>
        <a:lstStyle/>
        <a:p>
          <a:r>
            <a:rPr lang="en-US" b="1" i="0" baseline="0"/>
            <a:t>Adolescence:</a:t>
          </a:r>
          <a:r>
            <a:rPr lang="en-US" b="0" i="0" baseline="0"/>
            <a:t> Risk-taking, peer influence, and identity formation affect substance use and sexual health.</a:t>
          </a:r>
          <a:endParaRPr lang="en-US"/>
        </a:p>
      </dgm:t>
    </dgm:pt>
    <dgm:pt modelId="{95409DA6-5E5C-4B93-9971-9CE8201B99CC}" type="parTrans" cxnId="{5A77DF85-B862-4AD6-B5DC-113339F87687}">
      <dgm:prSet/>
      <dgm:spPr/>
      <dgm:t>
        <a:bodyPr/>
        <a:lstStyle/>
        <a:p>
          <a:endParaRPr lang="en-US"/>
        </a:p>
      </dgm:t>
    </dgm:pt>
    <dgm:pt modelId="{BAC26B9E-6705-4EC0-A13A-295751FC07BF}" type="sibTrans" cxnId="{5A77DF85-B862-4AD6-B5DC-113339F87687}">
      <dgm:prSet/>
      <dgm:spPr/>
      <dgm:t>
        <a:bodyPr/>
        <a:lstStyle/>
        <a:p>
          <a:endParaRPr lang="en-US"/>
        </a:p>
      </dgm:t>
    </dgm:pt>
    <dgm:pt modelId="{DBE701D4-104D-40B5-9C4C-8BDB88FF7E6F}">
      <dgm:prSet/>
      <dgm:spPr/>
      <dgm:t>
        <a:bodyPr/>
        <a:lstStyle/>
        <a:p>
          <a:r>
            <a:rPr lang="en-US" b="1" i="0" baseline="0"/>
            <a:t>Adulthood:</a:t>
          </a:r>
          <a:r>
            <a:rPr lang="en-US" b="0" i="0" baseline="0"/>
            <a:t> Work, family, stress, and environment influence lifestyle and self-care.</a:t>
          </a:r>
          <a:endParaRPr lang="en-US"/>
        </a:p>
      </dgm:t>
    </dgm:pt>
    <dgm:pt modelId="{D24F0E28-FC7B-456B-A64D-68479DF110AF}" type="parTrans" cxnId="{7A93CB14-910B-4591-8977-D981189060B8}">
      <dgm:prSet/>
      <dgm:spPr/>
      <dgm:t>
        <a:bodyPr/>
        <a:lstStyle/>
        <a:p>
          <a:endParaRPr lang="en-US"/>
        </a:p>
      </dgm:t>
    </dgm:pt>
    <dgm:pt modelId="{2FA59553-021D-46B9-B2BE-72224FA76CF0}" type="sibTrans" cxnId="{7A93CB14-910B-4591-8977-D981189060B8}">
      <dgm:prSet/>
      <dgm:spPr/>
      <dgm:t>
        <a:bodyPr/>
        <a:lstStyle/>
        <a:p>
          <a:endParaRPr lang="en-US"/>
        </a:p>
      </dgm:t>
    </dgm:pt>
    <dgm:pt modelId="{90DBBD96-C205-49B0-9BCF-0C6236F197A4}">
      <dgm:prSet/>
      <dgm:spPr/>
      <dgm:t>
        <a:bodyPr/>
        <a:lstStyle/>
        <a:p>
          <a:r>
            <a:rPr lang="en-US" b="1" i="0" baseline="0"/>
            <a:t>Older Age:</a:t>
          </a:r>
          <a:r>
            <a:rPr lang="en-US" b="0" i="0" baseline="0"/>
            <a:t> Mobility, social connection, and health engagement affect independence and quality of life.</a:t>
          </a:r>
          <a:endParaRPr lang="en-US"/>
        </a:p>
      </dgm:t>
    </dgm:pt>
    <dgm:pt modelId="{A13720DB-4BC4-4721-83F7-23DF3CDD7EC4}" type="parTrans" cxnId="{6A57A687-4755-45CF-9739-01B5679078E8}">
      <dgm:prSet/>
      <dgm:spPr/>
      <dgm:t>
        <a:bodyPr/>
        <a:lstStyle/>
        <a:p>
          <a:endParaRPr lang="en-US"/>
        </a:p>
      </dgm:t>
    </dgm:pt>
    <dgm:pt modelId="{1EAEA738-FFF4-4211-A280-2530B27A6FB1}" type="sibTrans" cxnId="{6A57A687-4755-45CF-9739-01B5679078E8}">
      <dgm:prSet/>
      <dgm:spPr/>
      <dgm:t>
        <a:bodyPr/>
        <a:lstStyle/>
        <a:p>
          <a:endParaRPr lang="en-US"/>
        </a:p>
      </dgm:t>
    </dgm:pt>
    <dgm:pt modelId="{39CEB4EC-3095-4FFA-9682-25AB23D0D957}" type="pres">
      <dgm:prSet presAssocID="{2DF3A487-9E89-4944-8DD8-0F626412B623}" presName="outerComposite" presStyleCnt="0">
        <dgm:presLayoutVars>
          <dgm:chMax val="5"/>
          <dgm:dir/>
          <dgm:resizeHandles val="exact"/>
        </dgm:presLayoutVars>
      </dgm:prSet>
      <dgm:spPr/>
    </dgm:pt>
    <dgm:pt modelId="{BD1FD80F-7958-4310-95DF-DB8FB87BAE42}" type="pres">
      <dgm:prSet presAssocID="{2DF3A487-9E89-4944-8DD8-0F626412B623}" presName="dummyMaxCanvas" presStyleCnt="0">
        <dgm:presLayoutVars/>
      </dgm:prSet>
      <dgm:spPr/>
    </dgm:pt>
    <dgm:pt modelId="{3ED59418-3B21-4930-A0CE-ED90791A917D}" type="pres">
      <dgm:prSet presAssocID="{2DF3A487-9E89-4944-8DD8-0F626412B623}" presName="FourNodes_1" presStyleLbl="node1" presStyleIdx="0" presStyleCnt="4">
        <dgm:presLayoutVars>
          <dgm:bulletEnabled val="1"/>
        </dgm:presLayoutVars>
      </dgm:prSet>
      <dgm:spPr/>
    </dgm:pt>
    <dgm:pt modelId="{1373FF80-07E3-4477-9243-75F6EB2C34E6}" type="pres">
      <dgm:prSet presAssocID="{2DF3A487-9E89-4944-8DD8-0F626412B623}" presName="FourNodes_2" presStyleLbl="node1" presStyleIdx="1" presStyleCnt="4">
        <dgm:presLayoutVars>
          <dgm:bulletEnabled val="1"/>
        </dgm:presLayoutVars>
      </dgm:prSet>
      <dgm:spPr/>
    </dgm:pt>
    <dgm:pt modelId="{BD4EABB1-6058-4C5E-BDC7-A4EADA451CC7}" type="pres">
      <dgm:prSet presAssocID="{2DF3A487-9E89-4944-8DD8-0F626412B623}" presName="FourNodes_3" presStyleLbl="node1" presStyleIdx="2" presStyleCnt="4">
        <dgm:presLayoutVars>
          <dgm:bulletEnabled val="1"/>
        </dgm:presLayoutVars>
      </dgm:prSet>
      <dgm:spPr/>
    </dgm:pt>
    <dgm:pt modelId="{FC271239-D631-4F74-970E-7C75C523323C}" type="pres">
      <dgm:prSet presAssocID="{2DF3A487-9E89-4944-8DD8-0F626412B623}" presName="FourNodes_4" presStyleLbl="node1" presStyleIdx="3" presStyleCnt="4">
        <dgm:presLayoutVars>
          <dgm:bulletEnabled val="1"/>
        </dgm:presLayoutVars>
      </dgm:prSet>
      <dgm:spPr/>
    </dgm:pt>
    <dgm:pt modelId="{4434AC52-6C03-439A-AEE2-B270DFA37AA5}" type="pres">
      <dgm:prSet presAssocID="{2DF3A487-9E89-4944-8DD8-0F626412B623}" presName="FourConn_1-2" presStyleLbl="fgAccFollowNode1" presStyleIdx="0" presStyleCnt="3">
        <dgm:presLayoutVars>
          <dgm:bulletEnabled val="1"/>
        </dgm:presLayoutVars>
      </dgm:prSet>
      <dgm:spPr/>
    </dgm:pt>
    <dgm:pt modelId="{2242F2B8-B750-4B08-9EC1-85464A96FE3A}" type="pres">
      <dgm:prSet presAssocID="{2DF3A487-9E89-4944-8DD8-0F626412B623}" presName="FourConn_2-3" presStyleLbl="fgAccFollowNode1" presStyleIdx="1" presStyleCnt="3">
        <dgm:presLayoutVars>
          <dgm:bulletEnabled val="1"/>
        </dgm:presLayoutVars>
      </dgm:prSet>
      <dgm:spPr/>
    </dgm:pt>
    <dgm:pt modelId="{34272DF1-9588-4D3C-BDE7-8CC95A2F4A21}" type="pres">
      <dgm:prSet presAssocID="{2DF3A487-9E89-4944-8DD8-0F626412B623}" presName="FourConn_3-4" presStyleLbl="fgAccFollowNode1" presStyleIdx="2" presStyleCnt="3">
        <dgm:presLayoutVars>
          <dgm:bulletEnabled val="1"/>
        </dgm:presLayoutVars>
      </dgm:prSet>
      <dgm:spPr/>
    </dgm:pt>
    <dgm:pt modelId="{34DDB0AA-BEA0-47C1-AB09-BFAF2B2CB84F}" type="pres">
      <dgm:prSet presAssocID="{2DF3A487-9E89-4944-8DD8-0F626412B623}" presName="FourNodes_1_text" presStyleLbl="node1" presStyleIdx="3" presStyleCnt="4">
        <dgm:presLayoutVars>
          <dgm:bulletEnabled val="1"/>
        </dgm:presLayoutVars>
      </dgm:prSet>
      <dgm:spPr/>
    </dgm:pt>
    <dgm:pt modelId="{F05DB816-F5C5-4173-BD22-EC908B46E7D7}" type="pres">
      <dgm:prSet presAssocID="{2DF3A487-9E89-4944-8DD8-0F626412B623}" presName="FourNodes_2_text" presStyleLbl="node1" presStyleIdx="3" presStyleCnt="4">
        <dgm:presLayoutVars>
          <dgm:bulletEnabled val="1"/>
        </dgm:presLayoutVars>
      </dgm:prSet>
      <dgm:spPr/>
    </dgm:pt>
    <dgm:pt modelId="{0EDF5506-95A8-4A01-B553-613A9133A334}" type="pres">
      <dgm:prSet presAssocID="{2DF3A487-9E89-4944-8DD8-0F626412B623}" presName="FourNodes_3_text" presStyleLbl="node1" presStyleIdx="3" presStyleCnt="4">
        <dgm:presLayoutVars>
          <dgm:bulletEnabled val="1"/>
        </dgm:presLayoutVars>
      </dgm:prSet>
      <dgm:spPr/>
    </dgm:pt>
    <dgm:pt modelId="{3D6D5898-8A60-4E48-ACBF-1C28311C6A47}" type="pres">
      <dgm:prSet presAssocID="{2DF3A487-9E89-4944-8DD8-0F626412B6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AEED70E-3121-4333-9D6F-8B6C91C56EF0}" type="presOf" srcId="{DBE701D4-104D-40B5-9C4C-8BDB88FF7E6F}" destId="{0EDF5506-95A8-4A01-B553-613A9133A334}" srcOrd="1" destOrd="0" presId="urn:microsoft.com/office/officeart/2005/8/layout/vProcess5"/>
    <dgm:cxn modelId="{7A93CB14-910B-4591-8977-D981189060B8}" srcId="{2DF3A487-9E89-4944-8DD8-0F626412B623}" destId="{DBE701D4-104D-40B5-9C4C-8BDB88FF7E6F}" srcOrd="2" destOrd="0" parTransId="{D24F0E28-FC7B-456B-A64D-68479DF110AF}" sibTransId="{2FA59553-021D-46B9-B2BE-72224FA76CF0}"/>
    <dgm:cxn modelId="{85451B45-2140-473C-93A5-F7D281FC4629}" type="presOf" srcId="{8730630A-049C-41A1-928A-F7EA24874CE3}" destId="{F05DB816-F5C5-4173-BD22-EC908B46E7D7}" srcOrd="1" destOrd="0" presId="urn:microsoft.com/office/officeart/2005/8/layout/vProcess5"/>
    <dgm:cxn modelId="{5A77DF85-B862-4AD6-B5DC-113339F87687}" srcId="{2DF3A487-9E89-4944-8DD8-0F626412B623}" destId="{8730630A-049C-41A1-928A-F7EA24874CE3}" srcOrd="1" destOrd="0" parTransId="{95409DA6-5E5C-4B93-9971-9CE8201B99CC}" sibTransId="{BAC26B9E-6705-4EC0-A13A-295751FC07BF}"/>
    <dgm:cxn modelId="{6A57A687-4755-45CF-9739-01B5679078E8}" srcId="{2DF3A487-9E89-4944-8DD8-0F626412B623}" destId="{90DBBD96-C205-49B0-9BCF-0C6236F197A4}" srcOrd="3" destOrd="0" parTransId="{A13720DB-4BC4-4721-83F7-23DF3CDD7EC4}" sibTransId="{1EAEA738-FFF4-4211-A280-2530B27A6FB1}"/>
    <dgm:cxn modelId="{29C68C89-CC93-415C-9626-911FF3B64296}" type="presOf" srcId="{EB8B37BF-CBB9-437A-9412-6A50EB3A475E}" destId="{3ED59418-3B21-4930-A0CE-ED90791A917D}" srcOrd="0" destOrd="0" presId="urn:microsoft.com/office/officeart/2005/8/layout/vProcess5"/>
    <dgm:cxn modelId="{2589568E-C039-4BB8-AFBC-A9EAE5A4C5FB}" type="presOf" srcId="{EB8B37BF-CBB9-437A-9412-6A50EB3A475E}" destId="{34DDB0AA-BEA0-47C1-AB09-BFAF2B2CB84F}" srcOrd="1" destOrd="0" presId="urn:microsoft.com/office/officeart/2005/8/layout/vProcess5"/>
    <dgm:cxn modelId="{F826BFA1-C341-46B0-ACB9-F69FCBA0DFC9}" type="presOf" srcId="{BAC26B9E-6705-4EC0-A13A-295751FC07BF}" destId="{2242F2B8-B750-4B08-9EC1-85464A96FE3A}" srcOrd="0" destOrd="0" presId="urn:microsoft.com/office/officeart/2005/8/layout/vProcess5"/>
    <dgm:cxn modelId="{3A09EEB7-AE2C-400B-896F-F28B7C4ACC8F}" type="presOf" srcId="{2FA59553-021D-46B9-B2BE-72224FA76CF0}" destId="{34272DF1-9588-4D3C-BDE7-8CC95A2F4A21}" srcOrd="0" destOrd="0" presId="urn:microsoft.com/office/officeart/2005/8/layout/vProcess5"/>
    <dgm:cxn modelId="{518199BE-24B5-4489-A1B8-04E525EF5AD0}" type="presOf" srcId="{90DBBD96-C205-49B0-9BCF-0C6236F197A4}" destId="{3D6D5898-8A60-4E48-ACBF-1C28311C6A47}" srcOrd="1" destOrd="0" presId="urn:microsoft.com/office/officeart/2005/8/layout/vProcess5"/>
    <dgm:cxn modelId="{901EBCC5-4864-4D52-A22B-5C9EA8D875D0}" srcId="{2DF3A487-9E89-4944-8DD8-0F626412B623}" destId="{EB8B37BF-CBB9-437A-9412-6A50EB3A475E}" srcOrd="0" destOrd="0" parTransId="{B6D17359-2F1A-4925-BC2E-4999A4028DB2}" sibTransId="{86A204DE-48DE-4002-BF99-24586343368F}"/>
    <dgm:cxn modelId="{A88A54CD-C5CE-4901-996B-D4D426AAFDAA}" type="presOf" srcId="{86A204DE-48DE-4002-BF99-24586343368F}" destId="{4434AC52-6C03-439A-AEE2-B270DFA37AA5}" srcOrd="0" destOrd="0" presId="urn:microsoft.com/office/officeart/2005/8/layout/vProcess5"/>
    <dgm:cxn modelId="{97A6CFCD-6FD7-4058-B72C-AF29D1E0591E}" type="presOf" srcId="{90DBBD96-C205-49B0-9BCF-0C6236F197A4}" destId="{FC271239-D631-4F74-970E-7C75C523323C}" srcOrd="0" destOrd="0" presId="urn:microsoft.com/office/officeart/2005/8/layout/vProcess5"/>
    <dgm:cxn modelId="{FA963DD7-FA52-4C92-8CE1-34BA69C3D4F3}" type="presOf" srcId="{DBE701D4-104D-40B5-9C4C-8BDB88FF7E6F}" destId="{BD4EABB1-6058-4C5E-BDC7-A4EADA451CC7}" srcOrd="0" destOrd="0" presId="urn:microsoft.com/office/officeart/2005/8/layout/vProcess5"/>
    <dgm:cxn modelId="{269A99DB-94DC-4267-93EF-178B34ED1E71}" type="presOf" srcId="{2DF3A487-9E89-4944-8DD8-0F626412B623}" destId="{39CEB4EC-3095-4FFA-9682-25AB23D0D957}" srcOrd="0" destOrd="0" presId="urn:microsoft.com/office/officeart/2005/8/layout/vProcess5"/>
    <dgm:cxn modelId="{F5CDFDFE-287E-4687-A35F-988DF54C8949}" type="presOf" srcId="{8730630A-049C-41A1-928A-F7EA24874CE3}" destId="{1373FF80-07E3-4477-9243-75F6EB2C34E6}" srcOrd="0" destOrd="0" presId="urn:microsoft.com/office/officeart/2005/8/layout/vProcess5"/>
    <dgm:cxn modelId="{2585ACD7-8FB5-4E25-852F-04D25769E98B}" type="presParOf" srcId="{39CEB4EC-3095-4FFA-9682-25AB23D0D957}" destId="{BD1FD80F-7958-4310-95DF-DB8FB87BAE42}" srcOrd="0" destOrd="0" presId="urn:microsoft.com/office/officeart/2005/8/layout/vProcess5"/>
    <dgm:cxn modelId="{00717FDD-6EBA-4A52-A331-E2EA4FFAB4A4}" type="presParOf" srcId="{39CEB4EC-3095-4FFA-9682-25AB23D0D957}" destId="{3ED59418-3B21-4930-A0CE-ED90791A917D}" srcOrd="1" destOrd="0" presId="urn:microsoft.com/office/officeart/2005/8/layout/vProcess5"/>
    <dgm:cxn modelId="{B9AA92B0-D0D0-4CAF-9139-B2D896D5123A}" type="presParOf" srcId="{39CEB4EC-3095-4FFA-9682-25AB23D0D957}" destId="{1373FF80-07E3-4477-9243-75F6EB2C34E6}" srcOrd="2" destOrd="0" presId="urn:microsoft.com/office/officeart/2005/8/layout/vProcess5"/>
    <dgm:cxn modelId="{312FCE20-3D16-4FEF-8B93-CE77A015415A}" type="presParOf" srcId="{39CEB4EC-3095-4FFA-9682-25AB23D0D957}" destId="{BD4EABB1-6058-4C5E-BDC7-A4EADA451CC7}" srcOrd="3" destOrd="0" presId="urn:microsoft.com/office/officeart/2005/8/layout/vProcess5"/>
    <dgm:cxn modelId="{EA37FD52-6C3A-466D-9A98-D92267531752}" type="presParOf" srcId="{39CEB4EC-3095-4FFA-9682-25AB23D0D957}" destId="{FC271239-D631-4F74-970E-7C75C523323C}" srcOrd="4" destOrd="0" presId="urn:microsoft.com/office/officeart/2005/8/layout/vProcess5"/>
    <dgm:cxn modelId="{9EF3C56D-A3AF-423E-BE90-5706D7E67E2F}" type="presParOf" srcId="{39CEB4EC-3095-4FFA-9682-25AB23D0D957}" destId="{4434AC52-6C03-439A-AEE2-B270DFA37AA5}" srcOrd="5" destOrd="0" presId="urn:microsoft.com/office/officeart/2005/8/layout/vProcess5"/>
    <dgm:cxn modelId="{78C313FD-0561-409B-B937-15F7F64A9AD9}" type="presParOf" srcId="{39CEB4EC-3095-4FFA-9682-25AB23D0D957}" destId="{2242F2B8-B750-4B08-9EC1-85464A96FE3A}" srcOrd="6" destOrd="0" presId="urn:microsoft.com/office/officeart/2005/8/layout/vProcess5"/>
    <dgm:cxn modelId="{DEC67CCC-2F5B-4494-9855-77E31EBBBDC7}" type="presParOf" srcId="{39CEB4EC-3095-4FFA-9682-25AB23D0D957}" destId="{34272DF1-9588-4D3C-BDE7-8CC95A2F4A21}" srcOrd="7" destOrd="0" presId="urn:microsoft.com/office/officeart/2005/8/layout/vProcess5"/>
    <dgm:cxn modelId="{37790B5E-D599-4A2E-8AFF-7D8C30EFF1C0}" type="presParOf" srcId="{39CEB4EC-3095-4FFA-9682-25AB23D0D957}" destId="{34DDB0AA-BEA0-47C1-AB09-BFAF2B2CB84F}" srcOrd="8" destOrd="0" presId="urn:microsoft.com/office/officeart/2005/8/layout/vProcess5"/>
    <dgm:cxn modelId="{F24FCD4B-E092-4C89-9321-5236FA34201E}" type="presParOf" srcId="{39CEB4EC-3095-4FFA-9682-25AB23D0D957}" destId="{F05DB816-F5C5-4173-BD22-EC908B46E7D7}" srcOrd="9" destOrd="0" presId="urn:microsoft.com/office/officeart/2005/8/layout/vProcess5"/>
    <dgm:cxn modelId="{01EB81CB-F1A2-4785-AB6D-75BD08F04A84}" type="presParOf" srcId="{39CEB4EC-3095-4FFA-9682-25AB23D0D957}" destId="{0EDF5506-95A8-4A01-B553-613A9133A334}" srcOrd="10" destOrd="0" presId="urn:microsoft.com/office/officeart/2005/8/layout/vProcess5"/>
    <dgm:cxn modelId="{C9DAE6D0-3D1D-40D9-B054-2EA8E5DAD216}" type="presParOf" srcId="{39CEB4EC-3095-4FFA-9682-25AB23D0D957}" destId="{3D6D5898-8A60-4E48-ACBF-1C28311C6A4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154C8-5DD5-4AC4-9543-1590B5D927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9A1F8-5A8A-4A40-9A8C-111DFE12CE0B}">
      <dgm:prSet/>
      <dgm:spPr/>
      <dgm:t>
        <a:bodyPr/>
        <a:lstStyle/>
        <a:p>
          <a:r>
            <a:rPr lang="en-US" b="0" i="0" baseline="0"/>
            <a:t>Poverty and inequality</a:t>
          </a:r>
          <a:endParaRPr lang="en-US"/>
        </a:p>
      </dgm:t>
    </dgm:pt>
    <dgm:pt modelId="{AEA8437F-BE8E-4814-82DF-9239BA4B98CC}" type="parTrans" cxnId="{D0EC92F2-C634-49C0-9AC6-E74E5BCAEF1E}">
      <dgm:prSet/>
      <dgm:spPr/>
      <dgm:t>
        <a:bodyPr/>
        <a:lstStyle/>
        <a:p>
          <a:endParaRPr lang="en-US"/>
        </a:p>
      </dgm:t>
    </dgm:pt>
    <dgm:pt modelId="{03234ED1-863B-4CBF-888B-905092F06386}" type="sibTrans" cxnId="{D0EC92F2-C634-49C0-9AC6-E74E5BCAEF1E}">
      <dgm:prSet/>
      <dgm:spPr/>
      <dgm:t>
        <a:bodyPr/>
        <a:lstStyle/>
        <a:p>
          <a:endParaRPr lang="en-US"/>
        </a:p>
      </dgm:t>
    </dgm:pt>
    <dgm:pt modelId="{F84F2888-D01A-4DF2-B9F4-69171F287D41}">
      <dgm:prSet/>
      <dgm:spPr/>
      <dgm:t>
        <a:bodyPr/>
        <a:lstStyle/>
        <a:p>
          <a:r>
            <a:rPr lang="en-US" b="0" i="0" baseline="0"/>
            <a:t>Limited access to healthy food</a:t>
          </a:r>
          <a:endParaRPr lang="en-US"/>
        </a:p>
      </dgm:t>
    </dgm:pt>
    <dgm:pt modelId="{041E038B-3AE1-4F10-8403-049DC62259A6}" type="parTrans" cxnId="{9461A79C-D18E-413F-848E-230391EA7EBB}">
      <dgm:prSet/>
      <dgm:spPr/>
      <dgm:t>
        <a:bodyPr/>
        <a:lstStyle/>
        <a:p>
          <a:endParaRPr lang="en-US"/>
        </a:p>
      </dgm:t>
    </dgm:pt>
    <dgm:pt modelId="{E19F5A95-635B-435E-9A8E-E102D744132A}" type="sibTrans" cxnId="{9461A79C-D18E-413F-848E-230391EA7EBB}">
      <dgm:prSet/>
      <dgm:spPr/>
      <dgm:t>
        <a:bodyPr/>
        <a:lstStyle/>
        <a:p>
          <a:endParaRPr lang="en-US"/>
        </a:p>
      </dgm:t>
    </dgm:pt>
    <dgm:pt modelId="{E5DCB766-6DE8-4824-8C13-1C9021A918BD}">
      <dgm:prSet/>
      <dgm:spPr/>
      <dgm:t>
        <a:bodyPr/>
        <a:lstStyle/>
        <a:p>
          <a:r>
            <a:rPr lang="en-US" b="0" i="0" baseline="0"/>
            <a:t>Limited access to safe spaces</a:t>
          </a:r>
          <a:endParaRPr lang="en-US"/>
        </a:p>
      </dgm:t>
    </dgm:pt>
    <dgm:pt modelId="{840D9840-6954-4AC2-A57A-5F407664E0AA}" type="parTrans" cxnId="{5EB001E0-2E58-4F1B-B27C-6CE30072EBF3}">
      <dgm:prSet/>
      <dgm:spPr/>
      <dgm:t>
        <a:bodyPr/>
        <a:lstStyle/>
        <a:p>
          <a:endParaRPr lang="en-US"/>
        </a:p>
      </dgm:t>
    </dgm:pt>
    <dgm:pt modelId="{412B4F6C-9F93-4072-BC27-30197E65FFB8}" type="sibTrans" cxnId="{5EB001E0-2E58-4F1B-B27C-6CE30072EBF3}">
      <dgm:prSet/>
      <dgm:spPr/>
      <dgm:t>
        <a:bodyPr/>
        <a:lstStyle/>
        <a:p>
          <a:endParaRPr lang="en-US"/>
        </a:p>
      </dgm:t>
    </dgm:pt>
    <dgm:pt modelId="{E326DBBC-6B29-4CAE-8595-B161167B364F}">
      <dgm:prSet/>
      <dgm:spPr/>
      <dgm:t>
        <a:bodyPr/>
        <a:lstStyle/>
        <a:p>
          <a:r>
            <a:rPr lang="en-US" b="0" i="0" baseline="0"/>
            <a:t>Low health literacy</a:t>
          </a:r>
          <a:endParaRPr lang="en-US"/>
        </a:p>
      </dgm:t>
    </dgm:pt>
    <dgm:pt modelId="{45B49A16-FE6A-4D44-9668-3A38002E5C51}" type="parTrans" cxnId="{BE893A2E-68D7-48F5-A56D-FAF489B89323}">
      <dgm:prSet/>
      <dgm:spPr/>
      <dgm:t>
        <a:bodyPr/>
        <a:lstStyle/>
        <a:p>
          <a:endParaRPr lang="en-US"/>
        </a:p>
      </dgm:t>
    </dgm:pt>
    <dgm:pt modelId="{AB06AF07-D850-4F75-A6F5-B1FD340F8967}" type="sibTrans" cxnId="{BE893A2E-68D7-48F5-A56D-FAF489B89323}">
      <dgm:prSet/>
      <dgm:spPr/>
      <dgm:t>
        <a:bodyPr/>
        <a:lstStyle/>
        <a:p>
          <a:endParaRPr lang="en-US"/>
        </a:p>
      </dgm:t>
    </dgm:pt>
    <dgm:pt modelId="{718753FB-7E09-4187-B85E-175A32F6392B}">
      <dgm:prSet/>
      <dgm:spPr/>
      <dgm:t>
        <a:bodyPr/>
        <a:lstStyle/>
        <a:p>
          <a:r>
            <a:rPr lang="en-US" b="0" i="0" baseline="0"/>
            <a:t>Stress, trauma, and mental illness</a:t>
          </a:r>
          <a:endParaRPr lang="en-US"/>
        </a:p>
      </dgm:t>
    </dgm:pt>
    <dgm:pt modelId="{4DF44E03-7390-40EB-986D-4C88D39A348F}" type="parTrans" cxnId="{FE0697C3-2DBF-496C-B190-7BEE7EEBB0F0}">
      <dgm:prSet/>
      <dgm:spPr/>
      <dgm:t>
        <a:bodyPr/>
        <a:lstStyle/>
        <a:p>
          <a:endParaRPr lang="en-US"/>
        </a:p>
      </dgm:t>
    </dgm:pt>
    <dgm:pt modelId="{6187EF55-A464-48DD-942E-594C61287D5F}" type="sibTrans" cxnId="{FE0697C3-2DBF-496C-B190-7BEE7EEBB0F0}">
      <dgm:prSet/>
      <dgm:spPr/>
      <dgm:t>
        <a:bodyPr/>
        <a:lstStyle/>
        <a:p>
          <a:endParaRPr lang="en-US"/>
        </a:p>
      </dgm:t>
    </dgm:pt>
    <dgm:pt modelId="{24719E8A-CF7B-4A37-B02F-D5461F3EC160}" type="pres">
      <dgm:prSet presAssocID="{1E6154C8-5DD5-4AC4-9543-1590B5D92729}" presName="root" presStyleCnt="0">
        <dgm:presLayoutVars>
          <dgm:dir/>
          <dgm:resizeHandles val="exact"/>
        </dgm:presLayoutVars>
      </dgm:prSet>
      <dgm:spPr/>
    </dgm:pt>
    <dgm:pt modelId="{65DA064D-0EFB-4619-852B-267C960D256D}" type="pres">
      <dgm:prSet presAssocID="{9D89A1F8-5A8A-4A40-9A8C-111DFE12CE0B}" presName="compNode" presStyleCnt="0"/>
      <dgm:spPr/>
    </dgm:pt>
    <dgm:pt modelId="{188A4447-FE10-4B73-92D8-3DBEB2AF73F7}" type="pres">
      <dgm:prSet presAssocID="{9D89A1F8-5A8A-4A40-9A8C-111DFE12CE0B}" presName="bgRect" presStyleLbl="bgShp" presStyleIdx="0" presStyleCnt="5"/>
      <dgm:spPr/>
    </dgm:pt>
    <dgm:pt modelId="{73A7095A-A0E6-4646-AD82-E133928656D3}" type="pres">
      <dgm:prSet presAssocID="{9D89A1F8-5A8A-4A40-9A8C-111DFE12CE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 with solid fill"/>
        </a:ext>
      </dgm:extLst>
    </dgm:pt>
    <dgm:pt modelId="{9BA03EF2-988D-4FD8-92B2-49903D21A09C}" type="pres">
      <dgm:prSet presAssocID="{9D89A1F8-5A8A-4A40-9A8C-111DFE12CE0B}" presName="spaceRect" presStyleCnt="0"/>
      <dgm:spPr/>
    </dgm:pt>
    <dgm:pt modelId="{2EB37BD5-F544-484D-9027-A92E42717A63}" type="pres">
      <dgm:prSet presAssocID="{9D89A1F8-5A8A-4A40-9A8C-111DFE12CE0B}" presName="parTx" presStyleLbl="revTx" presStyleIdx="0" presStyleCnt="5">
        <dgm:presLayoutVars>
          <dgm:chMax val="0"/>
          <dgm:chPref val="0"/>
        </dgm:presLayoutVars>
      </dgm:prSet>
      <dgm:spPr/>
    </dgm:pt>
    <dgm:pt modelId="{5440BC4A-2300-4F97-B0FF-4C9BF70299DC}" type="pres">
      <dgm:prSet presAssocID="{03234ED1-863B-4CBF-888B-905092F06386}" presName="sibTrans" presStyleCnt="0"/>
      <dgm:spPr/>
    </dgm:pt>
    <dgm:pt modelId="{C83D7060-E973-45C7-8956-E9C5C524D81D}" type="pres">
      <dgm:prSet presAssocID="{F84F2888-D01A-4DF2-B9F4-69171F287D41}" presName="compNode" presStyleCnt="0"/>
      <dgm:spPr/>
    </dgm:pt>
    <dgm:pt modelId="{A3E83CCB-8642-4F58-A051-336EDF507560}" type="pres">
      <dgm:prSet presAssocID="{F84F2888-D01A-4DF2-B9F4-69171F287D41}" presName="bgRect" presStyleLbl="bgShp" presStyleIdx="1" presStyleCnt="5"/>
      <dgm:spPr/>
    </dgm:pt>
    <dgm:pt modelId="{C00E5753-75A2-4811-8CC7-DA60F0DCC2BF}" type="pres">
      <dgm:prSet presAssocID="{F84F2888-D01A-4DF2-B9F4-69171F287D4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DF801612-FAC1-4AF8-9F1D-9522F4B62C21}" type="pres">
      <dgm:prSet presAssocID="{F84F2888-D01A-4DF2-B9F4-69171F287D41}" presName="spaceRect" presStyleCnt="0"/>
      <dgm:spPr/>
    </dgm:pt>
    <dgm:pt modelId="{09D5D360-74D5-471C-AF10-30649E5C6A62}" type="pres">
      <dgm:prSet presAssocID="{F84F2888-D01A-4DF2-B9F4-69171F287D41}" presName="parTx" presStyleLbl="revTx" presStyleIdx="1" presStyleCnt="5">
        <dgm:presLayoutVars>
          <dgm:chMax val="0"/>
          <dgm:chPref val="0"/>
        </dgm:presLayoutVars>
      </dgm:prSet>
      <dgm:spPr/>
    </dgm:pt>
    <dgm:pt modelId="{70385A5B-FC23-4E67-B144-92AFDD8E017C}" type="pres">
      <dgm:prSet presAssocID="{E19F5A95-635B-435E-9A8E-E102D744132A}" presName="sibTrans" presStyleCnt="0"/>
      <dgm:spPr/>
    </dgm:pt>
    <dgm:pt modelId="{6C4722AD-78F4-4EAF-80EC-91036EB32EB4}" type="pres">
      <dgm:prSet presAssocID="{E5DCB766-6DE8-4824-8C13-1C9021A918BD}" presName="compNode" presStyleCnt="0"/>
      <dgm:spPr/>
    </dgm:pt>
    <dgm:pt modelId="{4C20E015-2F41-4FFF-A4AB-16899455398F}" type="pres">
      <dgm:prSet presAssocID="{E5DCB766-6DE8-4824-8C13-1C9021A918BD}" presName="bgRect" presStyleLbl="bgShp" presStyleIdx="2" presStyleCnt="5"/>
      <dgm:spPr/>
    </dgm:pt>
    <dgm:pt modelId="{B06BFCD0-7B4F-48B6-B713-EA229A504F17}" type="pres">
      <dgm:prSet presAssocID="{E5DCB766-6DE8-4824-8C13-1C9021A918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64CDE8F-469C-4A0F-B0BC-2FA647976C9C}" type="pres">
      <dgm:prSet presAssocID="{E5DCB766-6DE8-4824-8C13-1C9021A918BD}" presName="spaceRect" presStyleCnt="0"/>
      <dgm:spPr/>
    </dgm:pt>
    <dgm:pt modelId="{0A55B6DA-3FD4-49A2-9925-2DE884B9C5F9}" type="pres">
      <dgm:prSet presAssocID="{E5DCB766-6DE8-4824-8C13-1C9021A918BD}" presName="parTx" presStyleLbl="revTx" presStyleIdx="2" presStyleCnt="5">
        <dgm:presLayoutVars>
          <dgm:chMax val="0"/>
          <dgm:chPref val="0"/>
        </dgm:presLayoutVars>
      </dgm:prSet>
      <dgm:spPr/>
    </dgm:pt>
    <dgm:pt modelId="{B0D5DA20-D1AB-4D8E-806C-694CFD4205FA}" type="pres">
      <dgm:prSet presAssocID="{412B4F6C-9F93-4072-BC27-30197E65FFB8}" presName="sibTrans" presStyleCnt="0"/>
      <dgm:spPr/>
    </dgm:pt>
    <dgm:pt modelId="{23FC92F3-F038-4750-913E-9869630CE8FD}" type="pres">
      <dgm:prSet presAssocID="{E326DBBC-6B29-4CAE-8595-B161167B364F}" presName="compNode" presStyleCnt="0"/>
      <dgm:spPr/>
    </dgm:pt>
    <dgm:pt modelId="{95497C2F-2D65-4005-BF60-2DBAB8A66332}" type="pres">
      <dgm:prSet presAssocID="{E326DBBC-6B29-4CAE-8595-B161167B364F}" presName="bgRect" presStyleLbl="bgShp" presStyleIdx="3" presStyleCnt="5"/>
      <dgm:spPr/>
    </dgm:pt>
    <dgm:pt modelId="{201EBB7E-FDCC-48C7-AD6B-582BA72B5F4D}" type="pres">
      <dgm:prSet presAssocID="{E326DBBC-6B29-4CAE-8595-B161167B36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AE802DF8-F76A-4EC5-AF69-D631B245170E}" type="pres">
      <dgm:prSet presAssocID="{E326DBBC-6B29-4CAE-8595-B161167B364F}" presName="spaceRect" presStyleCnt="0"/>
      <dgm:spPr/>
    </dgm:pt>
    <dgm:pt modelId="{56D3C22F-8B90-4280-83E6-197F0DF86910}" type="pres">
      <dgm:prSet presAssocID="{E326DBBC-6B29-4CAE-8595-B161167B364F}" presName="parTx" presStyleLbl="revTx" presStyleIdx="3" presStyleCnt="5">
        <dgm:presLayoutVars>
          <dgm:chMax val="0"/>
          <dgm:chPref val="0"/>
        </dgm:presLayoutVars>
      </dgm:prSet>
      <dgm:spPr/>
    </dgm:pt>
    <dgm:pt modelId="{ADD33C11-008E-443A-9453-8E4BAF38611A}" type="pres">
      <dgm:prSet presAssocID="{AB06AF07-D850-4F75-A6F5-B1FD340F8967}" presName="sibTrans" presStyleCnt="0"/>
      <dgm:spPr/>
    </dgm:pt>
    <dgm:pt modelId="{7300C701-83CA-45AF-8474-0FF9D36B051F}" type="pres">
      <dgm:prSet presAssocID="{718753FB-7E09-4187-B85E-175A32F6392B}" presName="compNode" presStyleCnt="0"/>
      <dgm:spPr/>
    </dgm:pt>
    <dgm:pt modelId="{CE9D9707-83FB-40E2-9CB4-B4BBE30071E6}" type="pres">
      <dgm:prSet presAssocID="{718753FB-7E09-4187-B85E-175A32F6392B}" presName="bgRect" presStyleLbl="bgShp" presStyleIdx="4" presStyleCnt="5"/>
      <dgm:spPr/>
    </dgm:pt>
    <dgm:pt modelId="{EA6C742E-BA8A-4BF3-9E72-4C6C0E9ABE0B}" type="pres">
      <dgm:prSet presAssocID="{718753FB-7E09-4187-B85E-175A32F639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892EFE9-3C3B-45D1-AD71-3DACBDD6991A}" type="pres">
      <dgm:prSet presAssocID="{718753FB-7E09-4187-B85E-175A32F6392B}" presName="spaceRect" presStyleCnt="0"/>
      <dgm:spPr/>
    </dgm:pt>
    <dgm:pt modelId="{C94D0DB6-F64A-4811-9C2F-7C9AD873E699}" type="pres">
      <dgm:prSet presAssocID="{718753FB-7E09-4187-B85E-175A32F6392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8000702-3194-4E2E-98B8-A195423FD8C7}" type="presOf" srcId="{718753FB-7E09-4187-B85E-175A32F6392B}" destId="{C94D0DB6-F64A-4811-9C2F-7C9AD873E699}" srcOrd="0" destOrd="0" presId="urn:microsoft.com/office/officeart/2018/2/layout/IconVerticalSolidList"/>
    <dgm:cxn modelId="{D0E2AF0A-32B1-4314-B2FE-8C3EB69AF67C}" type="presOf" srcId="{E326DBBC-6B29-4CAE-8595-B161167B364F}" destId="{56D3C22F-8B90-4280-83E6-197F0DF86910}" srcOrd="0" destOrd="0" presId="urn:microsoft.com/office/officeart/2018/2/layout/IconVerticalSolidList"/>
    <dgm:cxn modelId="{BE893A2E-68D7-48F5-A56D-FAF489B89323}" srcId="{1E6154C8-5DD5-4AC4-9543-1590B5D92729}" destId="{E326DBBC-6B29-4CAE-8595-B161167B364F}" srcOrd="3" destOrd="0" parTransId="{45B49A16-FE6A-4D44-9668-3A38002E5C51}" sibTransId="{AB06AF07-D850-4F75-A6F5-B1FD340F8967}"/>
    <dgm:cxn modelId="{11482932-C1ED-4E20-8EE0-8C9A875E553D}" type="presOf" srcId="{1E6154C8-5DD5-4AC4-9543-1590B5D92729}" destId="{24719E8A-CF7B-4A37-B02F-D5461F3EC160}" srcOrd="0" destOrd="0" presId="urn:microsoft.com/office/officeart/2018/2/layout/IconVerticalSolidList"/>
    <dgm:cxn modelId="{313E5964-2C3F-4D66-BF26-203BA98F016F}" type="presOf" srcId="{E5DCB766-6DE8-4824-8C13-1C9021A918BD}" destId="{0A55B6DA-3FD4-49A2-9925-2DE884B9C5F9}" srcOrd="0" destOrd="0" presId="urn:microsoft.com/office/officeart/2018/2/layout/IconVerticalSolidList"/>
    <dgm:cxn modelId="{280A9A6D-4A4D-4B17-B28C-AE9B8A2508A8}" type="presOf" srcId="{F84F2888-D01A-4DF2-B9F4-69171F287D41}" destId="{09D5D360-74D5-471C-AF10-30649E5C6A62}" srcOrd="0" destOrd="0" presId="urn:microsoft.com/office/officeart/2018/2/layout/IconVerticalSolidList"/>
    <dgm:cxn modelId="{9461A79C-D18E-413F-848E-230391EA7EBB}" srcId="{1E6154C8-5DD5-4AC4-9543-1590B5D92729}" destId="{F84F2888-D01A-4DF2-B9F4-69171F287D41}" srcOrd="1" destOrd="0" parTransId="{041E038B-3AE1-4F10-8403-049DC62259A6}" sibTransId="{E19F5A95-635B-435E-9A8E-E102D744132A}"/>
    <dgm:cxn modelId="{FE0697C3-2DBF-496C-B190-7BEE7EEBB0F0}" srcId="{1E6154C8-5DD5-4AC4-9543-1590B5D92729}" destId="{718753FB-7E09-4187-B85E-175A32F6392B}" srcOrd="4" destOrd="0" parTransId="{4DF44E03-7390-40EB-986D-4C88D39A348F}" sibTransId="{6187EF55-A464-48DD-942E-594C61287D5F}"/>
    <dgm:cxn modelId="{5EB001E0-2E58-4F1B-B27C-6CE30072EBF3}" srcId="{1E6154C8-5DD5-4AC4-9543-1590B5D92729}" destId="{E5DCB766-6DE8-4824-8C13-1C9021A918BD}" srcOrd="2" destOrd="0" parTransId="{840D9840-6954-4AC2-A57A-5F407664E0AA}" sibTransId="{412B4F6C-9F93-4072-BC27-30197E65FFB8}"/>
    <dgm:cxn modelId="{D0EC92F2-C634-49C0-9AC6-E74E5BCAEF1E}" srcId="{1E6154C8-5DD5-4AC4-9543-1590B5D92729}" destId="{9D89A1F8-5A8A-4A40-9A8C-111DFE12CE0B}" srcOrd="0" destOrd="0" parTransId="{AEA8437F-BE8E-4814-82DF-9239BA4B98CC}" sibTransId="{03234ED1-863B-4CBF-888B-905092F06386}"/>
    <dgm:cxn modelId="{DF2E5DFD-266A-48A0-9E49-2DC6D9695765}" type="presOf" srcId="{9D89A1F8-5A8A-4A40-9A8C-111DFE12CE0B}" destId="{2EB37BD5-F544-484D-9027-A92E42717A63}" srcOrd="0" destOrd="0" presId="urn:microsoft.com/office/officeart/2018/2/layout/IconVerticalSolidList"/>
    <dgm:cxn modelId="{C6F0E817-CE62-4AEF-958C-CC2FD45809B9}" type="presParOf" srcId="{24719E8A-CF7B-4A37-B02F-D5461F3EC160}" destId="{65DA064D-0EFB-4619-852B-267C960D256D}" srcOrd="0" destOrd="0" presId="urn:microsoft.com/office/officeart/2018/2/layout/IconVerticalSolidList"/>
    <dgm:cxn modelId="{CC0876F7-90A4-4E5E-890F-8AAB0654C75E}" type="presParOf" srcId="{65DA064D-0EFB-4619-852B-267C960D256D}" destId="{188A4447-FE10-4B73-92D8-3DBEB2AF73F7}" srcOrd="0" destOrd="0" presId="urn:microsoft.com/office/officeart/2018/2/layout/IconVerticalSolidList"/>
    <dgm:cxn modelId="{DDEA2F83-E687-425C-AADA-776AB3CCBB82}" type="presParOf" srcId="{65DA064D-0EFB-4619-852B-267C960D256D}" destId="{73A7095A-A0E6-4646-AD82-E133928656D3}" srcOrd="1" destOrd="0" presId="urn:microsoft.com/office/officeart/2018/2/layout/IconVerticalSolidList"/>
    <dgm:cxn modelId="{C5E0BABC-F6FB-45E4-9C68-9AB1DD7A7F2F}" type="presParOf" srcId="{65DA064D-0EFB-4619-852B-267C960D256D}" destId="{9BA03EF2-988D-4FD8-92B2-49903D21A09C}" srcOrd="2" destOrd="0" presId="urn:microsoft.com/office/officeart/2018/2/layout/IconVerticalSolidList"/>
    <dgm:cxn modelId="{04A00249-9849-4D0A-9268-90D98F7C8CC3}" type="presParOf" srcId="{65DA064D-0EFB-4619-852B-267C960D256D}" destId="{2EB37BD5-F544-484D-9027-A92E42717A63}" srcOrd="3" destOrd="0" presId="urn:microsoft.com/office/officeart/2018/2/layout/IconVerticalSolidList"/>
    <dgm:cxn modelId="{C5B64231-4D7A-4211-A3CE-9EF7E1046BF9}" type="presParOf" srcId="{24719E8A-CF7B-4A37-B02F-D5461F3EC160}" destId="{5440BC4A-2300-4F97-B0FF-4C9BF70299DC}" srcOrd="1" destOrd="0" presId="urn:microsoft.com/office/officeart/2018/2/layout/IconVerticalSolidList"/>
    <dgm:cxn modelId="{745E1C94-CACE-4A41-BDE9-9D23A438992E}" type="presParOf" srcId="{24719E8A-CF7B-4A37-B02F-D5461F3EC160}" destId="{C83D7060-E973-45C7-8956-E9C5C524D81D}" srcOrd="2" destOrd="0" presId="urn:microsoft.com/office/officeart/2018/2/layout/IconVerticalSolidList"/>
    <dgm:cxn modelId="{B9E4DE34-4DC9-4D61-8924-4C45B97CF4F3}" type="presParOf" srcId="{C83D7060-E973-45C7-8956-E9C5C524D81D}" destId="{A3E83CCB-8642-4F58-A051-336EDF507560}" srcOrd="0" destOrd="0" presId="urn:microsoft.com/office/officeart/2018/2/layout/IconVerticalSolidList"/>
    <dgm:cxn modelId="{E3A1F9AA-ABD7-4A7E-9A83-ABE121937F86}" type="presParOf" srcId="{C83D7060-E973-45C7-8956-E9C5C524D81D}" destId="{C00E5753-75A2-4811-8CC7-DA60F0DCC2BF}" srcOrd="1" destOrd="0" presId="urn:microsoft.com/office/officeart/2018/2/layout/IconVerticalSolidList"/>
    <dgm:cxn modelId="{4E554C94-275A-4043-9F33-9F28CA9482BD}" type="presParOf" srcId="{C83D7060-E973-45C7-8956-E9C5C524D81D}" destId="{DF801612-FAC1-4AF8-9F1D-9522F4B62C21}" srcOrd="2" destOrd="0" presId="urn:microsoft.com/office/officeart/2018/2/layout/IconVerticalSolidList"/>
    <dgm:cxn modelId="{26146906-D7C6-4F02-A501-4360C3FF3619}" type="presParOf" srcId="{C83D7060-E973-45C7-8956-E9C5C524D81D}" destId="{09D5D360-74D5-471C-AF10-30649E5C6A62}" srcOrd="3" destOrd="0" presId="urn:microsoft.com/office/officeart/2018/2/layout/IconVerticalSolidList"/>
    <dgm:cxn modelId="{49F6B0E0-1887-4954-9CD8-E5C00FDDD4DD}" type="presParOf" srcId="{24719E8A-CF7B-4A37-B02F-D5461F3EC160}" destId="{70385A5B-FC23-4E67-B144-92AFDD8E017C}" srcOrd="3" destOrd="0" presId="urn:microsoft.com/office/officeart/2018/2/layout/IconVerticalSolidList"/>
    <dgm:cxn modelId="{C8F27FDE-5E73-4C0D-BF1D-971E70A87C61}" type="presParOf" srcId="{24719E8A-CF7B-4A37-B02F-D5461F3EC160}" destId="{6C4722AD-78F4-4EAF-80EC-91036EB32EB4}" srcOrd="4" destOrd="0" presId="urn:microsoft.com/office/officeart/2018/2/layout/IconVerticalSolidList"/>
    <dgm:cxn modelId="{974F44BB-3564-49DA-9A0B-817FAC2585D8}" type="presParOf" srcId="{6C4722AD-78F4-4EAF-80EC-91036EB32EB4}" destId="{4C20E015-2F41-4FFF-A4AB-16899455398F}" srcOrd="0" destOrd="0" presId="urn:microsoft.com/office/officeart/2018/2/layout/IconVerticalSolidList"/>
    <dgm:cxn modelId="{164CEDA0-2ED3-4B16-824F-30B86B14CD35}" type="presParOf" srcId="{6C4722AD-78F4-4EAF-80EC-91036EB32EB4}" destId="{B06BFCD0-7B4F-48B6-B713-EA229A504F17}" srcOrd="1" destOrd="0" presId="urn:microsoft.com/office/officeart/2018/2/layout/IconVerticalSolidList"/>
    <dgm:cxn modelId="{12747389-2EE7-4B52-B4DC-F2350E228E2C}" type="presParOf" srcId="{6C4722AD-78F4-4EAF-80EC-91036EB32EB4}" destId="{364CDE8F-469C-4A0F-B0BC-2FA647976C9C}" srcOrd="2" destOrd="0" presId="urn:microsoft.com/office/officeart/2018/2/layout/IconVerticalSolidList"/>
    <dgm:cxn modelId="{206B21B5-7FE1-428B-9235-F7F0159DF81F}" type="presParOf" srcId="{6C4722AD-78F4-4EAF-80EC-91036EB32EB4}" destId="{0A55B6DA-3FD4-49A2-9925-2DE884B9C5F9}" srcOrd="3" destOrd="0" presId="urn:microsoft.com/office/officeart/2018/2/layout/IconVerticalSolidList"/>
    <dgm:cxn modelId="{E83596C4-63A8-484C-9758-00D162236326}" type="presParOf" srcId="{24719E8A-CF7B-4A37-B02F-D5461F3EC160}" destId="{B0D5DA20-D1AB-4D8E-806C-694CFD4205FA}" srcOrd="5" destOrd="0" presId="urn:microsoft.com/office/officeart/2018/2/layout/IconVerticalSolidList"/>
    <dgm:cxn modelId="{C4C23DD2-806E-498C-80ED-47569EE74D61}" type="presParOf" srcId="{24719E8A-CF7B-4A37-B02F-D5461F3EC160}" destId="{23FC92F3-F038-4750-913E-9869630CE8FD}" srcOrd="6" destOrd="0" presId="urn:microsoft.com/office/officeart/2018/2/layout/IconVerticalSolidList"/>
    <dgm:cxn modelId="{00556A5E-E37B-4C84-947B-A021BD1E2CF9}" type="presParOf" srcId="{23FC92F3-F038-4750-913E-9869630CE8FD}" destId="{95497C2F-2D65-4005-BF60-2DBAB8A66332}" srcOrd="0" destOrd="0" presId="urn:microsoft.com/office/officeart/2018/2/layout/IconVerticalSolidList"/>
    <dgm:cxn modelId="{C549A63D-69E2-4FD1-A84D-A49BCDC406E0}" type="presParOf" srcId="{23FC92F3-F038-4750-913E-9869630CE8FD}" destId="{201EBB7E-FDCC-48C7-AD6B-582BA72B5F4D}" srcOrd="1" destOrd="0" presId="urn:microsoft.com/office/officeart/2018/2/layout/IconVerticalSolidList"/>
    <dgm:cxn modelId="{244D89EE-3E7F-4291-8FE9-D4A7A2E09A11}" type="presParOf" srcId="{23FC92F3-F038-4750-913E-9869630CE8FD}" destId="{AE802DF8-F76A-4EC5-AF69-D631B245170E}" srcOrd="2" destOrd="0" presId="urn:microsoft.com/office/officeart/2018/2/layout/IconVerticalSolidList"/>
    <dgm:cxn modelId="{94D50BD7-59E5-401D-B258-2C8A804A2457}" type="presParOf" srcId="{23FC92F3-F038-4750-913E-9869630CE8FD}" destId="{56D3C22F-8B90-4280-83E6-197F0DF86910}" srcOrd="3" destOrd="0" presId="urn:microsoft.com/office/officeart/2018/2/layout/IconVerticalSolidList"/>
    <dgm:cxn modelId="{F05B5496-7E3B-4680-98E1-2BC7052E96F5}" type="presParOf" srcId="{24719E8A-CF7B-4A37-B02F-D5461F3EC160}" destId="{ADD33C11-008E-443A-9453-8E4BAF38611A}" srcOrd="7" destOrd="0" presId="urn:microsoft.com/office/officeart/2018/2/layout/IconVerticalSolidList"/>
    <dgm:cxn modelId="{08AA1FDF-EEC1-4B6D-B785-E5ABD767F599}" type="presParOf" srcId="{24719E8A-CF7B-4A37-B02F-D5461F3EC160}" destId="{7300C701-83CA-45AF-8474-0FF9D36B051F}" srcOrd="8" destOrd="0" presId="urn:microsoft.com/office/officeart/2018/2/layout/IconVerticalSolidList"/>
    <dgm:cxn modelId="{F8909B9C-D3F9-4C8F-A1B3-394AB556E201}" type="presParOf" srcId="{7300C701-83CA-45AF-8474-0FF9D36B051F}" destId="{CE9D9707-83FB-40E2-9CB4-B4BBE30071E6}" srcOrd="0" destOrd="0" presId="urn:microsoft.com/office/officeart/2018/2/layout/IconVerticalSolidList"/>
    <dgm:cxn modelId="{13249439-05BF-476C-B98B-B8379A79B0F2}" type="presParOf" srcId="{7300C701-83CA-45AF-8474-0FF9D36B051F}" destId="{EA6C742E-BA8A-4BF3-9E72-4C6C0E9ABE0B}" srcOrd="1" destOrd="0" presId="urn:microsoft.com/office/officeart/2018/2/layout/IconVerticalSolidList"/>
    <dgm:cxn modelId="{D713A536-1B0E-4A6C-9C05-D36D9AE66991}" type="presParOf" srcId="{7300C701-83CA-45AF-8474-0FF9D36B051F}" destId="{F892EFE9-3C3B-45D1-AD71-3DACBDD6991A}" srcOrd="2" destOrd="0" presId="urn:microsoft.com/office/officeart/2018/2/layout/IconVerticalSolidList"/>
    <dgm:cxn modelId="{19D2482B-59D2-4771-A9D0-3BAEFC7640D1}" type="presParOf" srcId="{7300C701-83CA-45AF-8474-0FF9D36B051F}" destId="{C94D0DB6-F64A-4811-9C2F-7C9AD873E6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154C8-5DD5-4AC4-9543-1590B5D927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9A1F8-5A8A-4A40-9A8C-111DFE12CE0B}">
      <dgm:prSet/>
      <dgm:spPr/>
      <dgm:t>
        <a:bodyPr/>
        <a:lstStyle/>
        <a:p>
          <a:r>
            <a:rPr lang="en-US" b="0" i="0" baseline="0"/>
            <a:t>Smoke-free public spaces</a:t>
          </a:r>
          <a:endParaRPr lang="en-US"/>
        </a:p>
      </dgm:t>
    </dgm:pt>
    <dgm:pt modelId="{AEA8437F-BE8E-4814-82DF-9239BA4B98CC}" type="parTrans" cxnId="{D0EC92F2-C634-49C0-9AC6-E74E5BCAEF1E}">
      <dgm:prSet/>
      <dgm:spPr/>
      <dgm:t>
        <a:bodyPr/>
        <a:lstStyle/>
        <a:p>
          <a:endParaRPr lang="en-US"/>
        </a:p>
      </dgm:t>
    </dgm:pt>
    <dgm:pt modelId="{03234ED1-863B-4CBF-888B-905092F06386}" type="sibTrans" cxnId="{D0EC92F2-C634-49C0-9AC6-E74E5BCAEF1E}">
      <dgm:prSet/>
      <dgm:spPr/>
      <dgm:t>
        <a:bodyPr/>
        <a:lstStyle/>
        <a:p>
          <a:endParaRPr lang="en-US"/>
        </a:p>
      </dgm:t>
    </dgm:pt>
    <dgm:pt modelId="{F84F2888-D01A-4DF2-B9F4-69171F287D41}">
      <dgm:prSet/>
      <dgm:spPr/>
      <dgm:t>
        <a:bodyPr/>
        <a:lstStyle/>
        <a:p>
          <a:r>
            <a:rPr lang="en-US" b="0" i="0" baseline="0"/>
            <a:t>Affordable healthy food</a:t>
          </a:r>
          <a:endParaRPr lang="en-US"/>
        </a:p>
      </dgm:t>
    </dgm:pt>
    <dgm:pt modelId="{041E038B-3AE1-4F10-8403-049DC62259A6}" type="parTrans" cxnId="{9461A79C-D18E-413F-848E-230391EA7EBB}">
      <dgm:prSet/>
      <dgm:spPr/>
      <dgm:t>
        <a:bodyPr/>
        <a:lstStyle/>
        <a:p>
          <a:endParaRPr lang="en-US"/>
        </a:p>
      </dgm:t>
    </dgm:pt>
    <dgm:pt modelId="{E19F5A95-635B-435E-9A8E-E102D744132A}" type="sibTrans" cxnId="{9461A79C-D18E-413F-848E-230391EA7EBB}">
      <dgm:prSet/>
      <dgm:spPr/>
      <dgm:t>
        <a:bodyPr/>
        <a:lstStyle/>
        <a:p>
          <a:endParaRPr lang="en-US"/>
        </a:p>
      </dgm:t>
    </dgm:pt>
    <dgm:pt modelId="{E5DCB766-6DE8-4824-8C13-1C9021A918BD}">
      <dgm:prSet/>
      <dgm:spPr/>
      <dgm:t>
        <a:bodyPr/>
        <a:lstStyle/>
        <a:p>
          <a:r>
            <a:rPr lang="en-US" b="0" i="0" baseline="0"/>
            <a:t>Walkable communities</a:t>
          </a:r>
          <a:endParaRPr lang="en-US"/>
        </a:p>
      </dgm:t>
    </dgm:pt>
    <dgm:pt modelId="{840D9840-6954-4AC2-A57A-5F407664E0AA}" type="parTrans" cxnId="{5EB001E0-2E58-4F1B-B27C-6CE30072EBF3}">
      <dgm:prSet/>
      <dgm:spPr/>
      <dgm:t>
        <a:bodyPr/>
        <a:lstStyle/>
        <a:p>
          <a:endParaRPr lang="en-US"/>
        </a:p>
      </dgm:t>
    </dgm:pt>
    <dgm:pt modelId="{412B4F6C-9F93-4072-BC27-30197E65FFB8}" type="sibTrans" cxnId="{5EB001E0-2E58-4F1B-B27C-6CE30072EBF3}">
      <dgm:prSet/>
      <dgm:spPr/>
      <dgm:t>
        <a:bodyPr/>
        <a:lstStyle/>
        <a:p>
          <a:endParaRPr lang="en-US"/>
        </a:p>
      </dgm:t>
    </dgm:pt>
    <dgm:pt modelId="{E326DBBC-6B29-4CAE-8595-B161167B364F}">
      <dgm:prSet/>
      <dgm:spPr/>
      <dgm:t>
        <a:bodyPr/>
        <a:lstStyle/>
        <a:p>
          <a:r>
            <a:rPr lang="en-US" b="0" i="0" baseline="0"/>
            <a:t>Active transport systems</a:t>
          </a:r>
          <a:endParaRPr lang="en-US"/>
        </a:p>
      </dgm:t>
    </dgm:pt>
    <dgm:pt modelId="{45B49A16-FE6A-4D44-9668-3A38002E5C51}" type="parTrans" cxnId="{BE893A2E-68D7-48F5-A56D-FAF489B89323}">
      <dgm:prSet/>
      <dgm:spPr/>
      <dgm:t>
        <a:bodyPr/>
        <a:lstStyle/>
        <a:p>
          <a:endParaRPr lang="en-US"/>
        </a:p>
      </dgm:t>
    </dgm:pt>
    <dgm:pt modelId="{AB06AF07-D850-4F75-A6F5-B1FD340F8967}" type="sibTrans" cxnId="{BE893A2E-68D7-48F5-A56D-FAF489B89323}">
      <dgm:prSet/>
      <dgm:spPr/>
      <dgm:t>
        <a:bodyPr/>
        <a:lstStyle/>
        <a:p>
          <a:endParaRPr lang="en-US"/>
        </a:p>
      </dgm:t>
    </dgm:pt>
    <dgm:pt modelId="{718753FB-7E09-4187-B85E-175A32F6392B}">
      <dgm:prSet/>
      <dgm:spPr/>
      <dgm:t>
        <a:bodyPr/>
        <a:lstStyle/>
        <a:p>
          <a:r>
            <a:rPr lang="en-US" b="0" i="0" baseline="0"/>
            <a:t>Workplace wellbeing policies</a:t>
          </a:r>
          <a:endParaRPr lang="en-US"/>
        </a:p>
      </dgm:t>
    </dgm:pt>
    <dgm:pt modelId="{4DF44E03-7390-40EB-986D-4C88D39A348F}" type="parTrans" cxnId="{FE0697C3-2DBF-496C-B190-7BEE7EEBB0F0}">
      <dgm:prSet/>
      <dgm:spPr/>
      <dgm:t>
        <a:bodyPr/>
        <a:lstStyle/>
        <a:p>
          <a:endParaRPr lang="en-US"/>
        </a:p>
      </dgm:t>
    </dgm:pt>
    <dgm:pt modelId="{6187EF55-A464-48DD-942E-594C61287D5F}" type="sibTrans" cxnId="{FE0697C3-2DBF-496C-B190-7BEE7EEBB0F0}">
      <dgm:prSet/>
      <dgm:spPr/>
      <dgm:t>
        <a:bodyPr/>
        <a:lstStyle/>
        <a:p>
          <a:endParaRPr lang="en-US"/>
        </a:p>
      </dgm:t>
    </dgm:pt>
    <dgm:pt modelId="{24719E8A-CF7B-4A37-B02F-D5461F3EC160}" type="pres">
      <dgm:prSet presAssocID="{1E6154C8-5DD5-4AC4-9543-1590B5D92729}" presName="root" presStyleCnt="0">
        <dgm:presLayoutVars>
          <dgm:dir/>
          <dgm:resizeHandles val="exact"/>
        </dgm:presLayoutVars>
      </dgm:prSet>
      <dgm:spPr/>
    </dgm:pt>
    <dgm:pt modelId="{65DA064D-0EFB-4619-852B-267C960D256D}" type="pres">
      <dgm:prSet presAssocID="{9D89A1F8-5A8A-4A40-9A8C-111DFE12CE0B}" presName="compNode" presStyleCnt="0"/>
      <dgm:spPr/>
    </dgm:pt>
    <dgm:pt modelId="{188A4447-FE10-4B73-92D8-3DBEB2AF73F7}" type="pres">
      <dgm:prSet presAssocID="{9D89A1F8-5A8A-4A40-9A8C-111DFE12CE0B}" presName="bgRect" presStyleLbl="bgShp" presStyleIdx="0" presStyleCnt="5"/>
      <dgm:spPr/>
    </dgm:pt>
    <dgm:pt modelId="{73A7095A-A0E6-4646-AD82-E133928656D3}" type="pres">
      <dgm:prSet presAssocID="{9D89A1F8-5A8A-4A40-9A8C-111DFE12CE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9BA03EF2-988D-4FD8-92B2-49903D21A09C}" type="pres">
      <dgm:prSet presAssocID="{9D89A1F8-5A8A-4A40-9A8C-111DFE12CE0B}" presName="spaceRect" presStyleCnt="0"/>
      <dgm:spPr/>
    </dgm:pt>
    <dgm:pt modelId="{2EB37BD5-F544-484D-9027-A92E42717A63}" type="pres">
      <dgm:prSet presAssocID="{9D89A1F8-5A8A-4A40-9A8C-111DFE12CE0B}" presName="parTx" presStyleLbl="revTx" presStyleIdx="0" presStyleCnt="5">
        <dgm:presLayoutVars>
          <dgm:chMax val="0"/>
          <dgm:chPref val="0"/>
        </dgm:presLayoutVars>
      </dgm:prSet>
      <dgm:spPr/>
    </dgm:pt>
    <dgm:pt modelId="{5440BC4A-2300-4F97-B0FF-4C9BF70299DC}" type="pres">
      <dgm:prSet presAssocID="{03234ED1-863B-4CBF-888B-905092F06386}" presName="sibTrans" presStyleCnt="0"/>
      <dgm:spPr/>
    </dgm:pt>
    <dgm:pt modelId="{C83D7060-E973-45C7-8956-E9C5C524D81D}" type="pres">
      <dgm:prSet presAssocID="{F84F2888-D01A-4DF2-B9F4-69171F287D41}" presName="compNode" presStyleCnt="0"/>
      <dgm:spPr/>
    </dgm:pt>
    <dgm:pt modelId="{A3E83CCB-8642-4F58-A051-336EDF507560}" type="pres">
      <dgm:prSet presAssocID="{F84F2888-D01A-4DF2-B9F4-69171F287D41}" presName="bgRect" presStyleLbl="bgShp" presStyleIdx="1" presStyleCnt="5"/>
      <dgm:spPr/>
    </dgm:pt>
    <dgm:pt modelId="{C00E5753-75A2-4811-8CC7-DA60F0DCC2BF}" type="pres">
      <dgm:prSet presAssocID="{F84F2888-D01A-4DF2-B9F4-69171F287D4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DF801612-FAC1-4AF8-9F1D-9522F4B62C21}" type="pres">
      <dgm:prSet presAssocID="{F84F2888-D01A-4DF2-B9F4-69171F287D41}" presName="spaceRect" presStyleCnt="0"/>
      <dgm:spPr/>
    </dgm:pt>
    <dgm:pt modelId="{09D5D360-74D5-471C-AF10-30649E5C6A62}" type="pres">
      <dgm:prSet presAssocID="{F84F2888-D01A-4DF2-B9F4-69171F287D41}" presName="parTx" presStyleLbl="revTx" presStyleIdx="1" presStyleCnt="5">
        <dgm:presLayoutVars>
          <dgm:chMax val="0"/>
          <dgm:chPref val="0"/>
        </dgm:presLayoutVars>
      </dgm:prSet>
      <dgm:spPr/>
    </dgm:pt>
    <dgm:pt modelId="{70385A5B-FC23-4E67-B144-92AFDD8E017C}" type="pres">
      <dgm:prSet presAssocID="{E19F5A95-635B-435E-9A8E-E102D744132A}" presName="sibTrans" presStyleCnt="0"/>
      <dgm:spPr/>
    </dgm:pt>
    <dgm:pt modelId="{6C4722AD-78F4-4EAF-80EC-91036EB32EB4}" type="pres">
      <dgm:prSet presAssocID="{E5DCB766-6DE8-4824-8C13-1C9021A918BD}" presName="compNode" presStyleCnt="0"/>
      <dgm:spPr/>
    </dgm:pt>
    <dgm:pt modelId="{4C20E015-2F41-4FFF-A4AB-16899455398F}" type="pres">
      <dgm:prSet presAssocID="{E5DCB766-6DE8-4824-8C13-1C9021A918BD}" presName="bgRect" presStyleLbl="bgShp" presStyleIdx="2" presStyleCnt="5"/>
      <dgm:spPr/>
    </dgm:pt>
    <dgm:pt modelId="{B06BFCD0-7B4F-48B6-B713-EA229A504F17}" type="pres">
      <dgm:prSet presAssocID="{E5DCB766-6DE8-4824-8C13-1C9021A918B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64CDE8F-469C-4A0F-B0BC-2FA647976C9C}" type="pres">
      <dgm:prSet presAssocID="{E5DCB766-6DE8-4824-8C13-1C9021A918BD}" presName="spaceRect" presStyleCnt="0"/>
      <dgm:spPr/>
    </dgm:pt>
    <dgm:pt modelId="{0A55B6DA-3FD4-49A2-9925-2DE884B9C5F9}" type="pres">
      <dgm:prSet presAssocID="{E5DCB766-6DE8-4824-8C13-1C9021A918BD}" presName="parTx" presStyleLbl="revTx" presStyleIdx="2" presStyleCnt="5">
        <dgm:presLayoutVars>
          <dgm:chMax val="0"/>
          <dgm:chPref val="0"/>
        </dgm:presLayoutVars>
      </dgm:prSet>
      <dgm:spPr/>
    </dgm:pt>
    <dgm:pt modelId="{B0D5DA20-D1AB-4D8E-806C-694CFD4205FA}" type="pres">
      <dgm:prSet presAssocID="{412B4F6C-9F93-4072-BC27-30197E65FFB8}" presName="sibTrans" presStyleCnt="0"/>
      <dgm:spPr/>
    </dgm:pt>
    <dgm:pt modelId="{23FC92F3-F038-4750-913E-9869630CE8FD}" type="pres">
      <dgm:prSet presAssocID="{E326DBBC-6B29-4CAE-8595-B161167B364F}" presName="compNode" presStyleCnt="0"/>
      <dgm:spPr/>
    </dgm:pt>
    <dgm:pt modelId="{95497C2F-2D65-4005-BF60-2DBAB8A66332}" type="pres">
      <dgm:prSet presAssocID="{E326DBBC-6B29-4CAE-8595-B161167B364F}" presName="bgRect" presStyleLbl="bgShp" presStyleIdx="3" presStyleCnt="5"/>
      <dgm:spPr/>
    </dgm:pt>
    <dgm:pt modelId="{201EBB7E-FDCC-48C7-AD6B-582BA72B5F4D}" type="pres">
      <dgm:prSet presAssocID="{E326DBBC-6B29-4CAE-8595-B161167B36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AE802DF8-F76A-4EC5-AF69-D631B245170E}" type="pres">
      <dgm:prSet presAssocID="{E326DBBC-6B29-4CAE-8595-B161167B364F}" presName="spaceRect" presStyleCnt="0"/>
      <dgm:spPr/>
    </dgm:pt>
    <dgm:pt modelId="{56D3C22F-8B90-4280-83E6-197F0DF86910}" type="pres">
      <dgm:prSet presAssocID="{E326DBBC-6B29-4CAE-8595-B161167B364F}" presName="parTx" presStyleLbl="revTx" presStyleIdx="3" presStyleCnt="5">
        <dgm:presLayoutVars>
          <dgm:chMax val="0"/>
          <dgm:chPref val="0"/>
        </dgm:presLayoutVars>
      </dgm:prSet>
      <dgm:spPr/>
    </dgm:pt>
    <dgm:pt modelId="{ADD33C11-008E-443A-9453-8E4BAF38611A}" type="pres">
      <dgm:prSet presAssocID="{AB06AF07-D850-4F75-A6F5-B1FD340F8967}" presName="sibTrans" presStyleCnt="0"/>
      <dgm:spPr/>
    </dgm:pt>
    <dgm:pt modelId="{7300C701-83CA-45AF-8474-0FF9D36B051F}" type="pres">
      <dgm:prSet presAssocID="{718753FB-7E09-4187-B85E-175A32F6392B}" presName="compNode" presStyleCnt="0"/>
      <dgm:spPr/>
    </dgm:pt>
    <dgm:pt modelId="{CE9D9707-83FB-40E2-9CB4-B4BBE30071E6}" type="pres">
      <dgm:prSet presAssocID="{718753FB-7E09-4187-B85E-175A32F6392B}" presName="bgRect" presStyleLbl="bgShp" presStyleIdx="4" presStyleCnt="5"/>
      <dgm:spPr/>
    </dgm:pt>
    <dgm:pt modelId="{EA6C742E-BA8A-4BF3-9E72-4C6C0E9ABE0B}" type="pres">
      <dgm:prSet presAssocID="{718753FB-7E09-4187-B85E-175A32F639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892EFE9-3C3B-45D1-AD71-3DACBDD6991A}" type="pres">
      <dgm:prSet presAssocID="{718753FB-7E09-4187-B85E-175A32F6392B}" presName="spaceRect" presStyleCnt="0"/>
      <dgm:spPr/>
    </dgm:pt>
    <dgm:pt modelId="{C94D0DB6-F64A-4811-9C2F-7C9AD873E699}" type="pres">
      <dgm:prSet presAssocID="{718753FB-7E09-4187-B85E-175A32F6392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8000702-3194-4E2E-98B8-A195423FD8C7}" type="presOf" srcId="{718753FB-7E09-4187-B85E-175A32F6392B}" destId="{C94D0DB6-F64A-4811-9C2F-7C9AD873E699}" srcOrd="0" destOrd="0" presId="urn:microsoft.com/office/officeart/2018/2/layout/IconVerticalSolidList"/>
    <dgm:cxn modelId="{D0E2AF0A-32B1-4314-B2FE-8C3EB69AF67C}" type="presOf" srcId="{E326DBBC-6B29-4CAE-8595-B161167B364F}" destId="{56D3C22F-8B90-4280-83E6-197F0DF86910}" srcOrd="0" destOrd="0" presId="urn:microsoft.com/office/officeart/2018/2/layout/IconVerticalSolidList"/>
    <dgm:cxn modelId="{BE893A2E-68D7-48F5-A56D-FAF489B89323}" srcId="{1E6154C8-5DD5-4AC4-9543-1590B5D92729}" destId="{E326DBBC-6B29-4CAE-8595-B161167B364F}" srcOrd="3" destOrd="0" parTransId="{45B49A16-FE6A-4D44-9668-3A38002E5C51}" sibTransId="{AB06AF07-D850-4F75-A6F5-B1FD340F8967}"/>
    <dgm:cxn modelId="{11482932-C1ED-4E20-8EE0-8C9A875E553D}" type="presOf" srcId="{1E6154C8-5DD5-4AC4-9543-1590B5D92729}" destId="{24719E8A-CF7B-4A37-B02F-D5461F3EC160}" srcOrd="0" destOrd="0" presId="urn:microsoft.com/office/officeart/2018/2/layout/IconVerticalSolidList"/>
    <dgm:cxn modelId="{313E5964-2C3F-4D66-BF26-203BA98F016F}" type="presOf" srcId="{E5DCB766-6DE8-4824-8C13-1C9021A918BD}" destId="{0A55B6DA-3FD4-49A2-9925-2DE884B9C5F9}" srcOrd="0" destOrd="0" presId="urn:microsoft.com/office/officeart/2018/2/layout/IconVerticalSolidList"/>
    <dgm:cxn modelId="{280A9A6D-4A4D-4B17-B28C-AE9B8A2508A8}" type="presOf" srcId="{F84F2888-D01A-4DF2-B9F4-69171F287D41}" destId="{09D5D360-74D5-471C-AF10-30649E5C6A62}" srcOrd="0" destOrd="0" presId="urn:microsoft.com/office/officeart/2018/2/layout/IconVerticalSolidList"/>
    <dgm:cxn modelId="{9461A79C-D18E-413F-848E-230391EA7EBB}" srcId="{1E6154C8-5DD5-4AC4-9543-1590B5D92729}" destId="{F84F2888-D01A-4DF2-B9F4-69171F287D41}" srcOrd="1" destOrd="0" parTransId="{041E038B-3AE1-4F10-8403-049DC62259A6}" sibTransId="{E19F5A95-635B-435E-9A8E-E102D744132A}"/>
    <dgm:cxn modelId="{FE0697C3-2DBF-496C-B190-7BEE7EEBB0F0}" srcId="{1E6154C8-5DD5-4AC4-9543-1590B5D92729}" destId="{718753FB-7E09-4187-B85E-175A32F6392B}" srcOrd="4" destOrd="0" parTransId="{4DF44E03-7390-40EB-986D-4C88D39A348F}" sibTransId="{6187EF55-A464-48DD-942E-594C61287D5F}"/>
    <dgm:cxn modelId="{5EB001E0-2E58-4F1B-B27C-6CE30072EBF3}" srcId="{1E6154C8-5DD5-4AC4-9543-1590B5D92729}" destId="{E5DCB766-6DE8-4824-8C13-1C9021A918BD}" srcOrd="2" destOrd="0" parTransId="{840D9840-6954-4AC2-A57A-5F407664E0AA}" sibTransId="{412B4F6C-9F93-4072-BC27-30197E65FFB8}"/>
    <dgm:cxn modelId="{D0EC92F2-C634-49C0-9AC6-E74E5BCAEF1E}" srcId="{1E6154C8-5DD5-4AC4-9543-1590B5D92729}" destId="{9D89A1F8-5A8A-4A40-9A8C-111DFE12CE0B}" srcOrd="0" destOrd="0" parTransId="{AEA8437F-BE8E-4814-82DF-9239BA4B98CC}" sibTransId="{03234ED1-863B-4CBF-888B-905092F06386}"/>
    <dgm:cxn modelId="{DF2E5DFD-266A-48A0-9E49-2DC6D9695765}" type="presOf" srcId="{9D89A1F8-5A8A-4A40-9A8C-111DFE12CE0B}" destId="{2EB37BD5-F544-484D-9027-A92E42717A63}" srcOrd="0" destOrd="0" presId="urn:microsoft.com/office/officeart/2018/2/layout/IconVerticalSolidList"/>
    <dgm:cxn modelId="{C6F0E817-CE62-4AEF-958C-CC2FD45809B9}" type="presParOf" srcId="{24719E8A-CF7B-4A37-B02F-D5461F3EC160}" destId="{65DA064D-0EFB-4619-852B-267C960D256D}" srcOrd="0" destOrd="0" presId="urn:microsoft.com/office/officeart/2018/2/layout/IconVerticalSolidList"/>
    <dgm:cxn modelId="{CC0876F7-90A4-4E5E-890F-8AAB0654C75E}" type="presParOf" srcId="{65DA064D-0EFB-4619-852B-267C960D256D}" destId="{188A4447-FE10-4B73-92D8-3DBEB2AF73F7}" srcOrd="0" destOrd="0" presId="urn:microsoft.com/office/officeart/2018/2/layout/IconVerticalSolidList"/>
    <dgm:cxn modelId="{DDEA2F83-E687-425C-AADA-776AB3CCBB82}" type="presParOf" srcId="{65DA064D-0EFB-4619-852B-267C960D256D}" destId="{73A7095A-A0E6-4646-AD82-E133928656D3}" srcOrd="1" destOrd="0" presId="urn:microsoft.com/office/officeart/2018/2/layout/IconVerticalSolidList"/>
    <dgm:cxn modelId="{C5E0BABC-F6FB-45E4-9C68-9AB1DD7A7F2F}" type="presParOf" srcId="{65DA064D-0EFB-4619-852B-267C960D256D}" destId="{9BA03EF2-988D-4FD8-92B2-49903D21A09C}" srcOrd="2" destOrd="0" presId="urn:microsoft.com/office/officeart/2018/2/layout/IconVerticalSolidList"/>
    <dgm:cxn modelId="{04A00249-9849-4D0A-9268-90D98F7C8CC3}" type="presParOf" srcId="{65DA064D-0EFB-4619-852B-267C960D256D}" destId="{2EB37BD5-F544-484D-9027-A92E42717A63}" srcOrd="3" destOrd="0" presId="urn:microsoft.com/office/officeart/2018/2/layout/IconVerticalSolidList"/>
    <dgm:cxn modelId="{C5B64231-4D7A-4211-A3CE-9EF7E1046BF9}" type="presParOf" srcId="{24719E8A-CF7B-4A37-B02F-D5461F3EC160}" destId="{5440BC4A-2300-4F97-B0FF-4C9BF70299DC}" srcOrd="1" destOrd="0" presId="urn:microsoft.com/office/officeart/2018/2/layout/IconVerticalSolidList"/>
    <dgm:cxn modelId="{745E1C94-CACE-4A41-BDE9-9D23A438992E}" type="presParOf" srcId="{24719E8A-CF7B-4A37-B02F-D5461F3EC160}" destId="{C83D7060-E973-45C7-8956-E9C5C524D81D}" srcOrd="2" destOrd="0" presId="urn:microsoft.com/office/officeart/2018/2/layout/IconVerticalSolidList"/>
    <dgm:cxn modelId="{B9E4DE34-4DC9-4D61-8924-4C45B97CF4F3}" type="presParOf" srcId="{C83D7060-E973-45C7-8956-E9C5C524D81D}" destId="{A3E83CCB-8642-4F58-A051-336EDF507560}" srcOrd="0" destOrd="0" presId="urn:microsoft.com/office/officeart/2018/2/layout/IconVerticalSolidList"/>
    <dgm:cxn modelId="{E3A1F9AA-ABD7-4A7E-9A83-ABE121937F86}" type="presParOf" srcId="{C83D7060-E973-45C7-8956-E9C5C524D81D}" destId="{C00E5753-75A2-4811-8CC7-DA60F0DCC2BF}" srcOrd="1" destOrd="0" presId="urn:microsoft.com/office/officeart/2018/2/layout/IconVerticalSolidList"/>
    <dgm:cxn modelId="{4E554C94-275A-4043-9F33-9F28CA9482BD}" type="presParOf" srcId="{C83D7060-E973-45C7-8956-E9C5C524D81D}" destId="{DF801612-FAC1-4AF8-9F1D-9522F4B62C21}" srcOrd="2" destOrd="0" presId="urn:microsoft.com/office/officeart/2018/2/layout/IconVerticalSolidList"/>
    <dgm:cxn modelId="{26146906-D7C6-4F02-A501-4360C3FF3619}" type="presParOf" srcId="{C83D7060-E973-45C7-8956-E9C5C524D81D}" destId="{09D5D360-74D5-471C-AF10-30649E5C6A62}" srcOrd="3" destOrd="0" presId="urn:microsoft.com/office/officeart/2018/2/layout/IconVerticalSolidList"/>
    <dgm:cxn modelId="{49F6B0E0-1887-4954-9CD8-E5C00FDDD4DD}" type="presParOf" srcId="{24719E8A-CF7B-4A37-B02F-D5461F3EC160}" destId="{70385A5B-FC23-4E67-B144-92AFDD8E017C}" srcOrd="3" destOrd="0" presId="urn:microsoft.com/office/officeart/2018/2/layout/IconVerticalSolidList"/>
    <dgm:cxn modelId="{C8F27FDE-5E73-4C0D-BF1D-971E70A87C61}" type="presParOf" srcId="{24719E8A-CF7B-4A37-B02F-D5461F3EC160}" destId="{6C4722AD-78F4-4EAF-80EC-91036EB32EB4}" srcOrd="4" destOrd="0" presId="urn:microsoft.com/office/officeart/2018/2/layout/IconVerticalSolidList"/>
    <dgm:cxn modelId="{974F44BB-3564-49DA-9A0B-817FAC2585D8}" type="presParOf" srcId="{6C4722AD-78F4-4EAF-80EC-91036EB32EB4}" destId="{4C20E015-2F41-4FFF-A4AB-16899455398F}" srcOrd="0" destOrd="0" presId="urn:microsoft.com/office/officeart/2018/2/layout/IconVerticalSolidList"/>
    <dgm:cxn modelId="{164CEDA0-2ED3-4B16-824F-30B86B14CD35}" type="presParOf" srcId="{6C4722AD-78F4-4EAF-80EC-91036EB32EB4}" destId="{B06BFCD0-7B4F-48B6-B713-EA229A504F17}" srcOrd="1" destOrd="0" presId="urn:microsoft.com/office/officeart/2018/2/layout/IconVerticalSolidList"/>
    <dgm:cxn modelId="{12747389-2EE7-4B52-B4DC-F2350E228E2C}" type="presParOf" srcId="{6C4722AD-78F4-4EAF-80EC-91036EB32EB4}" destId="{364CDE8F-469C-4A0F-B0BC-2FA647976C9C}" srcOrd="2" destOrd="0" presId="urn:microsoft.com/office/officeart/2018/2/layout/IconVerticalSolidList"/>
    <dgm:cxn modelId="{206B21B5-7FE1-428B-9235-F7F0159DF81F}" type="presParOf" srcId="{6C4722AD-78F4-4EAF-80EC-91036EB32EB4}" destId="{0A55B6DA-3FD4-49A2-9925-2DE884B9C5F9}" srcOrd="3" destOrd="0" presId="urn:microsoft.com/office/officeart/2018/2/layout/IconVerticalSolidList"/>
    <dgm:cxn modelId="{E83596C4-63A8-484C-9758-00D162236326}" type="presParOf" srcId="{24719E8A-CF7B-4A37-B02F-D5461F3EC160}" destId="{B0D5DA20-D1AB-4D8E-806C-694CFD4205FA}" srcOrd="5" destOrd="0" presId="urn:microsoft.com/office/officeart/2018/2/layout/IconVerticalSolidList"/>
    <dgm:cxn modelId="{C4C23DD2-806E-498C-80ED-47569EE74D61}" type="presParOf" srcId="{24719E8A-CF7B-4A37-B02F-D5461F3EC160}" destId="{23FC92F3-F038-4750-913E-9869630CE8FD}" srcOrd="6" destOrd="0" presId="urn:microsoft.com/office/officeart/2018/2/layout/IconVerticalSolidList"/>
    <dgm:cxn modelId="{00556A5E-E37B-4C84-947B-A021BD1E2CF9}" type="presParOf" srcId="{23FC92F3-F038-4750-913E-9869630CE8FD}" destId="{95497C2F-2D65-4005-BF60-2DBAB8A66332}" srcOrd="0" destOrd="0" presId="urn:microsoft.com/office/officeart/2018/2/layout/IconVerticalSolidList"/>
    <dgm:cxn modelId="{C549A63D-69E2-4FD1-A84D-A49BCDC406E0}" type="presParOf" srcId="{23FC92F3-F038-4750-913E-9869630CE8FD}" destId="{201EBB7E-FDCC-48C7-AD6B-582BA72B5F4D}" srcOrd="1" destOrd="0" presId="urn:microsoft.com/office/officeart/2018/2/layout/IconVerticalSolidList"/>
    <dgm:cxn modelId="{244D89EE-3E7F-4291-8FE9-D4A7A2E09A11}" type="presParOf" srcId="{23FC92F3-F038-4750-913E-9869630CE8FD}" destId="{AE802DF8-F76A-4EC5-AF69-D631B245170E}" srcOrd="2" destOrd="0" presId="urn:microsoft.com/office/officeart/2018/2/layout/IconVerticalSolidList"/>
    <dgm:cxn modelId="{94D50BD7-59E5-401D-B258-2C8A804A2457}" type="presParOf" srcId="{23FC92F3-F038-4750-913E-9869630CE8FD}" destId="{56D3C22F-8B90-4280-83E6-197F0DF86910}" srcOrd="3" destOrd="0" presId="urn:microsoft.com/office/officeart/2018/2/layout/IconVerticalSolidList"/>
    <dgm:cxn modelId="{F05B5496-7E3B-4680-98E1-2BC7052E96F5}" type="presParOf" srcId="{24719E8A-CF7B-4A37-B02F-D5461F3EC160}" destId="{ADD33C11-008E-443A-9453-8E4BAF38611A}" srcOrd="7" destOrd="0" presId="urn:microsoft.com/office/officeart/2018/2/layout/IconVerticalSolidList"/>
    <dgm:cxn modelId="{08AA1FDF-EEC1-4B6D-B785-E5ABD767F599}" type="presParOf" srcId="{24719E8A-CF7B-4A37-B02F-D5461F3EC160}" destId="{7300C701-83CA-45AF-8474-0FF9D36B051F}" srcOrd="8" destOrd="0" presId="urn:microsoft.com/office/officeart/2018/2/layout/IconVerticalSolidList"/>
    <dgm:cxn modelId="{F8909B9C-D3F9-4C8F-A1B3-394AB556E201}" type="presParOf" srcId="{7300C701-83CA-45AF-8474-0FF9D36B051F}" destId="{CE9D9707-83FB-40E2-9CB4-B4BBE30071E6}" srcOrd="0" destOrd="0" presId="urn:microsoft.com/office/officeart/2018/2/layout/IconVerticalSolidList"/>
    <dgm:cxn modelId="{13249439-05BF-476C-B98B-B8379A79B0F2}" type="presParOf" srcId="{7300C701-83CA-45AF-8474-0FF9D36B051F}" destId="{EA6C742E-BA8A-4BF3-9E72-4C6C0E9ABE0B}" srcOrd="1" destOrd="0" presId="urn:microsoft.com/office/officeart/2018/2/layout/IconVerticalSolidList"/>
    <dgm:cxn modelId="{D713A536-1B0E-4A6C-9C05-D36D9AE66991}" type="presParOf" srcId="{7300C701-83CA-45AF-8474-0FF9D36B051F}" destId="{F892EFE9-3C3B-45D1-AD71-3DACBDD6991A}" srcOrd="2" destOrd="0" presId="urn:microsoft.com/office/officeart/2018/2/layout/IconVerticalSolidList"/>
    <dgm:cxn modelId="{19D2482B-59D2-4771-A9D0-3BAEFC7640D1}" type="presParOf" srcId="{7300C701-83CA-45AF-8474-0FF9D36B051F}" destId="{C94D0DB6-F64A-4811-9C2F-7C9AD873E6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59418-3B21-4930-A0CE-ED90791A917D}">
      <dsp:nvSpPr>
        <dsp:cNvPr id="0" name=""/>
        <dsp:cNvSpPr/>
      </dsp:nvSpPr>
      <dsp:spPr>
        <a:xfrm>
          <a:off x="0" y="0"/>
          <a:ext cx="6309360" cy="860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 dirty="0"/>
            <a:t>Childhood:</a:t>
          </a:r>
          <a:r>
            <a:rPr lang="en-US" sz="1800" b="0" i="0" kern="1200" baseline="0" dirty="0"/>
            <a:t> Diet, physical activity, sleep, and screen time shape lifelong habits.</a:t>
          </a:r>
          <a:endParaRPr lang="en-US" sz="1800" kern="1200" dirty="0"/>
        </a:p>
      </dsp:txBody>
      <dsp:txXfrm>
        <a:off x="25215" y="25215"/>
        <a:ext cx="5307631" cy="810474"/>
      </dsp:txXfrm>
    </dsp:sp>
    <dsp:sp modelId="{1373FF80-07E3-4477-9243-75F6EB2C34E6}">
      <dsp:nvSpPr>
        <dsp:cNvPr id="0" name=""/>
        <dsp:cNvSpPr/>
      </dsp:nvSpPr>
      <dsp:spPr>
        <a:xfrm>
          <a:off x="528408" y="1017432"/>
          <a:ext cx="6309360" cy="860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Adolescence:</a:t>
          </a:r>
          <a:r>
            <a:rPr lang="en-US" sz="1800" b="0" i="0" kern="1200" baseline="0"/>
            <a:t> Risk-taking, peer influence, and identity formation affect substance use and sexual health.</a:t>
          </a:r>
          <a:endParaRPr lang="en-US" sz="1800" kern="1200"/>
        </a:p>
      </dsp:txBody>
      <dsp:txXfrm>
        <a:off x="553623" y="1042647"/>
        <a:ext cx="5170933" cy="810474"/>
      </dsp:txXfrm>
    </dsp:sp>
    <dsp:sp modelId="{BD4EABB1-6058-4C5E-BDC7-A4EADA451CC7}">
      <dsp:nvSpPr>
        <dsp:cNvPr id="0" name=""/>
        <dsp:cNvSpPr/>
      </dsp:nvSpPr>
      <dsp:spPr>
        <a:xfrm>
          <a:off x="1048931" y="2034864"/>
          <a:ext cx="6309360" cy="860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Adulthood:</a:t>
          </a:r>
          <a:r>
            <a:rPr lang="en-US" sz="1800" b="0" i="0" kern="1200" baseline="0"/>
            <a:t> Work, family, stress, and environment influence lifestyle and self-care.</a:t>
          </a:r>
          <a:endParaRPr lang="en-US" sz="1800" kern="1200"/>
        </a:p>
      </dsp:txBody>
      <dsp:txXfrm>
        <a:off x="1074146" y="2060079"/>
        <a:ext cx="5178820" cy="810474"/>
      </dsp:txXfrm>
    </dsp:sp>
    <dsp:sp modelId="{FC271239-D631-4F74-970E-7C75C523323C}">
      <dsp:nvSpPr>
        <dsp:cNvPr id="0" name=""/>
        <dsp:cNvSpPr/>
      </dsp:nvSpPr>
      <dsp:spPr>
        <a:xfrm>
          <a:off x="1577340" y="3052296"/>
          <a:ext cx="6309360" cy="860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Older Age:</a:t>
          </a:r>
          <a:r>
            <a:rPr lang="en-US" sz="1800" b="0" i="0" kern="1200" baseline="0"/>
            <a:t> Mobility, social connection, and health engagement affect independence and quality of life.</a:t>
          </a:r>
          <a:endParaRPr lang="en-US" sz="1800" kern="1200"/>
        </a:p>
      </dsp:txBody>
      <dsp:txXfrm>
        <a:off x="1602555" y="3077511"/>
        <a:ext cx="5170933" cy="810474"/>
      </dsp:txXfrm>
    </dsp:sp>
    <dsp:sp modelId="{4434AC52-6C03-439A-AEE2-B270DFA37AA5}">
      <dsp:nvSpPr>
        <dsp:cNvPr id="0" name=""/>
        <dsp:cNvSpPr/>
      </dsp:nvSpPr>
      <dsp:spPr>
        <a:xfrm>
          <a:off x="5749772" y="659374"/>
          <a:ext cx="559587" cy="559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875679" y="659374"/>
        <a:ext cx="307773" cy="421089"/>
      </dsp:txXfrm>
    </dsp:sp>
    <dsp:sp modelId="{2242F2B8-B750-4B08-9EC1-85464A96FE3A}">
      <dsp:nvSpPr>
        <dsp:cNvPr id="0" name=""/>
        <dsp:cNvSpPr/>
      </dsp:nvSpPr>
      <dsp:spPr>
        <a:xfrm>
          <a:off x="6278181" y="1676806"/>
          <a:ext cx="559587" cy="559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404088" y="1676806"/>
        <a:ext cx="307773" cy="421089"/>
      </dsp:txXfrm>
    </dsp:sp>
    <dsp:sp modelId="{34272DF1-9588-4D3C-BDE7-8CC95A2F4A21}">
      <dsp:nvSpPr>
        <dsp:cNvPr id="0" name=""/>
        <dsp:cNvSpPr/>
      </dsp:nvSpPr>
      <dsp:spPr>
        <a:xfrm>
          <a:off x="6798703" y="2694238"/>
          <a:ext cx="559587" cy="5595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24610" y="2694238"/>
        <a:ext cx="307773" cy="421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A4447-FE10-4B73-92D8-3DBEB2AF73F7}">
      <dsp:nvSpPr>
        <dsp:cNvPr id="0" name=""/>
        <dsp:cNvSpPr/>
      </dsp:nvSpPr>
      <dsp:spPr>
        <a:xfrm>
          <a:off x="0" y="3057"/>
          <a:ext cx="7886700" cy="6511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7095A-A0E6-4646-AD82-E133928656D3}">
      <dsp:nvSpPr>
        <dsp:cNvPr id="0" name=""/>
        <dsp:cNvSpPr/>
      </dsp:nvSpPr>
      <dsp:spPr>
        <a:xfrm>
          <a:off x="196982" y="149572"/>
          <a:ext cx="358149" cy="358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37BD5-F544-484D-9027-A92E42717A63}">
      <dsp:nvSpPr>
        <dsp:cNvPr id="0" name=""/>
        <dsp:cNvSpPr/>
      </dsp:nvSpPr>
      <dsp:spPr>
        <a:xfrm>
          <a:off x="752113" y="3057"/>
          <a:ext cx="7134586" cy="65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7" tIns="68917" rIns="68917" bIns="689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Poverty and inequality</a:t>
          </a:r>
          <a:endParaRPr lang="en-US" sz="1900" kern="1200"/>
        </a:p>
      </dsp:txBody>
      <dsp:txXfrm>
        <a:off x="752113" y="3057"/>
        <a:ext cx="7134586" cy="651180"/>
      </dsp:txXfrm>
    </dsp:sp>
    <dsp:sp modelId="{A3E83CCB-8642-4F58-A051-336EDF507560}">
      <dsp:nvSpPr>
        <dsp:cNvPr id="0" name=""/>
        <dsp:cNvSpPr/>
      </dsp:nvSpPr>
      <dsp:spPr>
        <a:xfrm>
          <a:off x="0" y="817033"/>
          <a:ext cx="7886700" cy="6511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E5753-75A2-4811-8CC7-DA60F0DCC2BF}">
      <dsp:nvSpPr>
        <dsp:cNvPr id="0" name=""/>
        <dsp:cNvSpPr/>
      </dsp:nvSpPr>
      <dsp:spPr>
        <a:xfrm>
          <a:off x="196982" y="963549"/>
          <a:ext cx="358149" cy="3581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5D360-74D5-471C-AF10-30649E5C6A62}">
      <dsp:nvSpPr>
        <dsp:cNvPr id="0" name=""/>
        <dsp:cNvSpPr/>
      </dsp:nvSpPr>
      <dsp:spPr>
        <a:xfrm>
          <a:off x="752113" y="817033"/>
          <a:ext cx="7134586" cy="65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7" tIns="68917" rIns="68917" bIns="689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Limited access to healthy food</a:t>
          </a:r>
          <a:endParaRPr lang="en-US" sz="1900" kern="1200"/>
        </a:p>
      </dsp:txBody>
      <dsp:txXfrm>
        <a:off x="752113" y="817033"/>
        <a:ext cx="7134586" cy="651180"/>
      </dsp:txXfrm>
    </dsp:sp>
    <dsp:sp modelId="{4C20E015-2F41-4FFF-A4AB-16899455398F}">
      <dsp:nvSpPr>
        <dsp:cNvPr id="0" name=""/>
        <dsp:cNvSpPr/>
      </dsp:nvSpPr>
      <dsp:spPr>
        <a:xfrm>
          <a:off x="0" y="1631009"/>
          <a:ext cx="7886700" cy="6511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BFCD0-7B4F-48B6-B713-EA229A504F17}">
      <dsp:nvSpPr>
        <dsp:cNvPr id="0" name=""/>
        <dsp:cNvSpPr/>
      </dsp:nvSpPr>
      <dsp:spPr>
        <a:xfrm>
          <a:off x="196982" y="1777525"/>
          <a:ext cx="358149" cy="3581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B6DA-3FD4-49A2-9925-2DE884B9C5F9}">
      <dsp:nvSpPr>
        <dsp:cNvPr id="0" name=""/>
        <dsp:cNvSpPr/>
      </dsp:nvSpPr>
      <dsp:spPr>
        <a:xfrm>
          <a:off x="752113" y="1631009"/>
          <a:ext cx="7134586" cy="65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7" tIns="68917" rIns="68917" bIns="689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Limited access to safe spaces</a:t>
          </a:r>
          <a:endParaRPr lang="en-US" sz="1900" kern="1200"/>
        </a:p>
      </dsp:txBody>
      <dsp:txXfrm>
        <a:off x="752113" y="1631009"/>
        <a:ext cx="7134586" cy="651180"/>
      </dsp:txXfrm>
    </dsp:sp>
    <dsp:sp modelId="{95497C2F-2D65-4005-BF60-2DBAB8A66332}">
      <dsp:nvSpPr>
        <dsp:cNvPr id="0" name=""/>
        <dsp:cNvSpPr/>
      </dsp:nvSpPr>
      <dsp:spPr>
        <a:xfrm>
          <a:off x="0" y="2444985"/>
          <a:ext cx="7886700" cy="6511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EBB7E-FDCC-48C7-AD6B-582BA72B5F4D}">
      <dsp:nvSpPr>
        <dsp:cNvPr id="0" name=""/>
        <dsp:cNvSpPr/>
      </dsp:nvSpPr>
      <dsp:spPr>
        <a:xfrm>
          <a:off x="196982" y="2591501"/>
          <a:ext cx="358149" cy="3581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C22F-8B90-4280-83E6-197F0DF86910}">
      <dsp:nvSpPr>
        <dsp:cNvPr id="0" name=""/>
        <dsp:cNvSpPr/>
      </dsp:nvSpPr>
      <dsp:spPr>
        <a:xfrm>
          <a:off x="752113" y="2444985"/>
          <a:ext cx="7134586" cy="65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7" tIns="68917" rIns="68917" bIns="689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Low health literacy</a:t>
          </a:r>
          <a:endParaRPr lang="en-US" sz="1900" kern="1200"/>
        </a:p>
      </dsp:txBody>
      <dsp:txXfrm>
        <a:off x="752113" y="2444985"/>
        <a:ext cx="7134586" cy="651180"/>
      </dsp:txXfrm>
    </dsp:sp>
    <dsp:sp modelId="{CE9D9707-83FB-40E2-9CB4-B4BBE30071E6}">
      <dsp:nvSpPr>
        <dsp:cNvPr id="0" name=""/>
        <dsp:cNvSpPr/>
      </dsp:nvSpPr>
      <dsp:spPr>
        <a:xfrm>
          <a:off x="0" y="3258961"/>
          <a:ext cx="7886700" cy="6511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742E-BA8A-4BF3-9E72-4C6C0E9ABE0B}">
      <dsp:nvSpPr>
        <dsp:cNvPr id="0" name=""/>
        <dsp:cNvSpPr/>
      </dsp:nvSpPr>
      <dsp:spPr>
        <a:xfrm>
          <a:off x="196982" y="3405477"/>
          <a:ext cx="358149" cy="3581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D0DB6-F64A-4811-9C2F-7C9AD873E699}">
      <dsp:nvSpPr>
        <dsp:cNvPr id="0" name=""/>
        <dsp:cNvSpPr/>
      </dsp:nvSpPr>
      <dsp:spPr>
        <a:xfrm>
          <a:off x="752113" y="3258961"/>
          <a:ext cx="7134586" cy="65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7" tIns="68917" rIns="68917" bIns="6891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Stress, trauma, and mental illness</a:t>
          </a:r>
          <a:endParaRPr lang="en-US" sz="1900" kern="1200"/>
        </a:p>
      </dsp:txBody>
      <dsp:txXfrm>
        <a:off x="752113" y="3258961"/>
        <a:ext cx="7134586" cy="65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A4447-FE10-4B73-92D8-3DBEB2AF73F7}">
      <dsp:nvSpPr>
        <dsp:cNvPr id="0" name=""/>
        <dsp:cNvSpPr/>
      </dsp:nvSpPr>
      <dsp:spPr>
        <a:xfrm>
          <a:off x="0" y="3039"/>
          <a:ext cx="7632700" cy="647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7095A-A0E6-4646-AD82-E133928656D3}">
      <dsp:nvSpPr>
        <dsp:cNvPr id="0" name=""/>
        <dsp:cNvSpPr/>
      </dsp:nvSpPr>
      <dsp:spPr>
        <a:xfrm>
          <a:off x="195836" y="148702"/>
          <a:ext cx="356065" cy="3560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37BD5-F544-484D-9027-A92E42717A63}">
      <dsp:nvSpPr>
        <dsp:cNvPr id="0" name=""/>
        <dsp:cNvSpPr/>
      </dsp:nvSpPr>
      <dsp:spPr>
        <a:xfrm>
          <a:off x="747738" y="3039"/>
          <a:ext cx="6884961" cy="64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16" tIns="68516" rIns="68516" bIns="685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Smoke-free public spaces</a:t>
          </a:r>
          <a:endParaRPr lang="en-US" sz="1900" kern="1200"/>
        </a:p>
      </dsp:txBody>
      <dsp:txXfrm>
        <a:off x="747738" y="3039"/>
        <a:ext cx="6884961" cy="647392"/>
      </dsp:txXfrm>
    </dsp:sp>
    <dsp:sp modelId="{A3E83CCB-8642-4F58-A051-336EDF507560}">
      <dsp:nvSpPr>
        <dsp:cNvPr id="0" name=""/>
        <dsp:cNvSpPr/>
      </dsp:nvSpPr>
      <dsp:spPr>
        <a:xfrm>
          <a:off x="0" y="812280"/>
          <a:ext cx="7632700" cy="647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E5753-75A2-4811-8CC7-DA60F0DCC2BF}">
      <dsp:nvSpPr>
        <dsp:cNvPr id="0" name=""/>
        <dsp:cNvSpPr/>
      </dsp:nvSpPr>
      <dsp:spPr>
        <a:xfrm>
          <a:off x="195836" y="957943"/>
          <a:ext cx="356065" cy="3560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5D360-74D5-471C-AF10-30649E5C6A62}">
      <dsp:nvSpPr>
        <dsp:cNvPr id="0" name=""/>
        <dsp:cNvSpPr/>
      </dsp:nvSpPr>
      <dsp:spPr>
        <a:xfrm>
          <a:off x="747738" y="812280"/>
          <a:ext cx="6884961" cy="64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16" tIns="68516" rIns="68516" bIns="685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Affordable healthy food</a:t>
          </a:r>
          <a:endParaRPr lang="en-US" sz="1900" kern="1200"/>
        </a:p>
      </dsp:txBody>
      <dsp:txXfrm>
        <a:off x="747738" y="812280"/>
        <a:ext cx="6884961" cy="647392"/>
      </dsp:txXfrm>
    </dsp:sp>
    <dsp:sp modelId="{4C20E015-2F41-4FFF-A4AB-16899455398F}">
      <dsp:nvSpPr>
        <dsp:cNvPr id="0" name=""/>
        <dsp:cNvSpPr/>
      </dsp:nvSpPr>
      <dsp:spPr>
        <a:xfrm>
          <a:off x="0" y="1621520"/>
          <a:ext cx="7632700" cy="647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BFCD0-7B4F-48B6-B713-EA229A504F17}">
      <dsp:nvSpPr>
        <dsp:cNvPr id="0" name=""/>
        <dsp:cNvSpPr/>
      </dsp:nvSpPr>
      <dsp:spPr>
        <a:xfrm>
          <a:off x="195836" y="1767184"/>
          <a:ext cx="356065" cy="3560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B6DA-3FD4-49A2-9925-2DE884B9C5F9}">
      <dsp:nvSpPr>
        <dsp:cNvPr id="0" name=""/>
        <dsp:cNvSpPr/>
      </dsp:nvSpPr>
      <dsp:spPr>
        <a:xfrm>
          <a:off x="747738" y="1621520"/>
          <a:ext cx="6884961" cy="64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16" tIns="68516" rIns="68516" bIns="685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Walkable communities</a:t>
          </a:r>
          <a:endParaRPr lang="en-US" sz="1900" kern="1200"/>
        </a:p>
      </dsp:txBody>
      <dsp:txXfrm>
        <a:off x="747738" y="1621520"/>
        <a:ext cx="6884961" cy="647392"/>
      </dsp:txXfrm>
    </dsp:sp>
    <dsp:sp modelId="{95497C2F-2D65-4005-BF60-2DBAB8A66332}">
      <dsp:nvSpPr>
        <dsp:cNvPr id="0" name=""/>
        <dsp:cNvSpPr/>
      </dsp:nvSpPr>
      <dsp:spPr>
        <a:xfrm>
          <a:off x="0" y="2430761"/>
          <a:ext cx="7632700" cy="647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EBB7E-FDCC-48C7-AD6B-582BA72B5F4D}">
      <dsp:nvSpPr>
        <dsp:cNvPr id="0" name=""/>
        <dsp:cNvSpPr/>
      </dsp:nvSpPr>
      <dsp:spPr>
        <a:xfrm>
          <a:off x="195836" y="2576424"/>
          <a:ext cx="356065" cy="3560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3C22F-8B90-4280-83E6-197F0DF86910}">
      <dsp:nvSpPr>
        <dsp:cNvPr id="0" name=""/>
        <dsp:cNvSpPr/>
      </dsp:nvSpPr>
      <dsp:spPr>
        <a:xfrm>
          <a:off x="747738" y="2430761"/>
          <a:ext cx="6884961" cy="64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16" tIns="68516" rIns="68516" bIns="685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Active transport systems</a:t>
          </a:r>
          <a:endParaRPr lang="en-US" sz="1900" kern="1200"/>
        </a:p>
      </dsp:txBody>
      <dsp:txXfrm>
        <a:off x="747738" y="2430761"/>
        <a:ext cx="6884961" cy="647392"/>
      </dsp:txXfrm>
    </dsp:sp>
    <dsp:sp modelId="{CE9D9707-83FB-40E2-9CB4-B4BBE30071E6}">
      <dsp:nvSpPr>
        <dsp:cNvPr id="0" name=""/>
        <dsp:cNvSpPr/>
      </dsp:nvSpPr>
      <dsp:spPr>
        <a:xfrm>
          <a:off x="0" y="3240002"/>
          <a:ext cx="7632700" cy="647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742E-BA8A-4BF3-9E72-4C6C0E9ABE0B}">
      <dsp:nvSpPr>
        <dsp:cNvPr id="0" name=""/>
        <dsp:cNvSpPr/>
      </dsp:nvSpPr>
      <dsp:spPr>
        <a:xfrm>
          <a:off x="195836" y="3385665"/>
          <a:ext cx="356065" cy="3560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D0DB6-F64A-4811-9C2F-7C9AD873E699}">
      <dsp:nvSpPr>
        <dsp:cNvPr id="0" name=""/>
        <dsp:cNvSpPr/>
      </dsp:nvSpPr>
      <dsp:spPr>
        <a:xfrm>
          <a:off x="747738" y="3240002"/>
          <a:ext cx="6884961" cy="64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16" tIns="68516" rIns="68516" bIns="685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Workplace wellbeing policies</a:t>
          </a:r>
          <a:endParaRPr lang="en-US" sz="1900" kern="1200"/>
        </a:p>
      </dsp:txBody>
      <dsp:txXfrm>
        <a:off x="747738" y="3240002"/>
        <a:ext cx="6884961" cy="647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28/02/2026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2/28/2026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C715E8-B3CF-4846-A451-E52BFFFD3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8" y="-164542"/>
            <a:ext cx="2102313" cy="1309872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2774E4-5C64-4C62-984F-3967F8EB8213}"/>
              </a:ext>
            </a:extLst>
          </p:cNvPr>
          <p:cNvCxnSpPr>
            <a:cxnSpLocks/>
          </p:cNvCxnSpPr>
          <p:nvPr userDrawn="1"/>
        </p:nvCxnSpPr>
        <p:spPr>
          <a:xfrm>
            <a:off x="1919691" y="443384"/>
            <a:ext cx="6252709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>
            <a:off x="0" y="4515966"/>
            <a:ext cx="738031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611560" y="790476"/>
            <a:ext cx="0" cy="4353024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570177" y="3734947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533202" y="44439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299942"/>
            <a:ext cx="1122573" cy="501878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66310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101031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2" name="Ellipse 28">
            <a:extLst>
              <a:ext uri="{FF2B5EF4-FFF2-40B4-BE49-F238E27FC236}">
                <a16:creationId xmlns:a16="http://schemas.microsoft.com/office/drawing/2014/main" id="{7B6F62DD-3595-4D35-A1CB-FEBD6C7BF1FF}"/>
              </a:ext>
            </a:extLst>
          </p:cNvPr>
          <p:cNvSpPr/>
          <p:nvPr userDrawn="1"/>
        </p:nvSpPr>
        <p:spPr>
          <a:xfrm>
            <a:off x="8117687" y="407629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9">
            <a:extLst>
              <a:ext uri="{FF2B5EF4-FFF2-40B4-BE49-F238E27FC236}">
                <a16:creationId xmlns:a16="http://schemas.microsoft.com/office/drawing/2014/main" id="{9E50D711-EAC9-4EE0-AFEB-A7ACD97FA754}"/>
              </a:ext>
            </a:extLst>
          </p:cNvPr>
          <p:cNvSpPr/>
          <p:nvPr userDrawn="1"/>
        </p:nvSpPr>
        <p:spPr>
          <a:xfrm>
            <a:off x="547162" y="1385000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29">
            <a:extLst>
              <a:ext uri="{FF2B5EF4-FFF2-40B4-BE49-F238E27FC236}">
                <a16:creationId xmlns:a16="http://schemas.microsoft.com/office/drawing/2014/main" id="{B3BF4B27-6AC6-4431-ADBD-D3277771EFD8}"/>
              </a:ext>
            </a:extLst>
          </p:cNvPr>
          <p:cNvSpPr/>
          <p:nvPr userDrawn="1"/>
        </p:nvSpPr>
        <p:spPr>
          <a:xfrm>
            <a:off x="7411118" y="377003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79B8-EA85-17C0-E9A5-124CACB6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D765-C74D-787B-3C46-EC1244F93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9456A-06DE-0656-DBAD-25317D7D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8AE6-004B-4DEF-B929-1058ECD0A7A0}" type="datetimeFigureOut">
              <a:rPr lang="fr-FR" smtClean="0"/>
              <a:t>28/02/2026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E1C6E-B203-2967-A26A-C2E8375D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8AAD9-E615-3533-E5C6-40824F97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61DE-F741-4997-9322-BF886F2CB3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36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177900" y="4890681"/>
            <a:ext cx="9002612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688167" y="801015"/>
            <a:ext cx="0" cy="4026585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287524" y="4890681"/>
            <a:ext cx="0" cy="252819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179512" y="4782669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103FAE-72E1-4BCF-93BD-189E9C5D00C2}"/>
              </a:ext>
            </a:extLst>
          </p:cNvPr>
          <p:cNvSpPr/>
          <p:nvPr/>
        </p:nvSpPr>
        <p:spPr>
          <a:xfrm>
            <a:off x="8616159" y="4827600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78404-3754-472A-9C0F-76AD61DAE7C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899244" y="77253"/>
            <a:ext cx="1410407" cy="878771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776392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en-US"/>
              <a:t>Click to edit Master text styles</a:t>
            </a:r>
          </a:p>
          <a:p>
            <a:pPr marL="266700" lvl="1" indent="-266700"/>
            <a:r>
              <a:rPr lang="en-US"/>
              <a:t>Second level</a:t>
            </a:r>
          </a:p>
          <a:p>
            <a:pPr marL="266700" lvl="2" indent="-266700"/>
            <a:r>
              <a:rPr lang="en-US"/>
              <a:t>Third level</a:t>
            </a:r>
          </a:p>
          <a:p>
            <a:pPr marL="266700" lvl="3" indent="-266700"/>
            <a:r>
              <a:rPr lang="en-US"/>
              <a:t>Fourth level</a:t>
            </a:r>
          </a:p>
          <a:p>
            <a:pPr marL="266700" lvl="4" indent="-266700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Ellipse 28">
            <a:extLst>
              <a:ext uri="{FF2B5EF4-FFF2-40B4-BE49-F238E27FC236}">
                <a16:creationId xmlns:a16="http://schemas.microsoft.com/office/drawing/2014/main" id="{E6223943-780E-426B-984A-B21A2D4D2F1B}"/>
              </a:ext>
            </a:extLst>
          </p:cNvPr>
          <p:cNvSpPr/>
          <p:nvPr userDrawn="1"/>
        </p:nvSpPr>
        <p:spPr>
          <a:xfrm>
            <a:off x="8639804" y="816365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  <p:sldLayoutId id="2147483670" r:id="rId6"/>
    <p:sldLayoutId id="214748367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image" Target="../media/image34.jpeg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19" Type="http://schemas.openxmlformats.org/officeDocument/2006/relationships/image" Target="../media/image51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BN_(identifier)" TargetMode="External"/><Relationship Id="rId2" Type="http://schemas.openxmlformats.org/officeDocument/2006/relationships/hyperlink" Target="https://iris.who.int/handle/10665/4268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Special:BookSources/978-92-4-154599-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596" y="3790950"/>
            <a:ext cx="5966803" cy="591381"/>
          </a:xfrm>
        </p:spPr>
        <p:txBody>
          <a:bodyPr/>
          <a:lstStyle/>
          <a:p>
            <a:r>
              <a:rPr lang="en-US" dirty="0"/>
              <a:t>18/19</a:t>
            </a:r>
            <a:r>
              <a:rPr lang="en-US" baseline="30000" dirty="0"/>
              <a:t>th</a:t>
            </a:r>
            <a:r>
              <a:rPr lang="en-US" dirty="0"/>
              <a:t> March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596" y="3285026"/>
            <a:ext cx="5688619" cy="290018"/>
          </a:xfrm>
        </p:spPr>
        <p:txBody>
          <a:bodyPr/>
          <a:lstStyle/>
          <a:p>
            <a:r>
              <a:rPr lang="en-US" b="1" dirty="0"/>
              <a:t>Lis Neubeck, ESC Patient Forum Chair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1010310"/>
            <a:ext cx="7033590" cy="1448731"/>
          </a:xfrm>
        </p:spPr>
        <p:txBody>
          <a:bodyPr/>
          <a:lstStyle/>
          <a:p>
            <a:r>
              <a:rPr lang="en-US" sz="4400" dirty="0"/>
              <a:t>The role of human </a:t>
            </a:r>
            <a:r>
              <a:rPr lang="en-US" sz="4400" dirty="0" err="1"/>
              <a:t>behaviour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D5A9-2A90-DE95-9106-D3943BBA6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Human behaviour affects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499F1-DA69-DB9C-466A-C80C590EF6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408784"/>
          </a:xfrm>
        </p:spPr>
        <p:txBody>
          <a:bodyPr>
            <a:normAutofit/>
          </a:bodyPr>
          <a:lstStyle/>
          <a:p>
            <a:r>
              <a:rPr lang="en-GB" b="0" dirty="0"/>
              <a:t>Whether people attend appointments (up to 33% non-attendance)</a:t>
            </a:r>
            <a:r>
              <a:rPr lang="en-GB" b="0" baseline="30000" dirty="0"/>
              <a:t>1</a:t>
            </a:r>
          </a:p>
          <a:p>
            <a:r>
              <a:rPr lang="en-GB" b="0" dirty="0"/>
              <a:t>How they use medications (50% fail to take meds as prescribed)</a:t>
            </a:r>
            <a:r>
              <a:rPr lang="en-GB" b="0" baseline="30000" dirty="0"/>
              <a:t>2</a:t>
            </a:r>
          </a:p>
          <a:p>
            <a:r>
              <a:rPr lang="en-GB" b="0" dirty="0"/>
              <a:t>Engagement with prevention and screening</a:t>
            </a:r>
            <a:r>
              <a:rPr lang="en-GB" b="0" baseline="30000" dirty="0"/>
              <a:t>3</a:t>
            </a:r>
          </a:p>
          <a:p>
            <a:r>
              <a:rPr lang="en-GB" b="0" dirty="0"/>
              <a:t>Only 64-79% say they have trust in HCP</a:t>
            </a:r>
            <a:r>
              <a:rPr lang="en-GB" b="0" baseline="30000" dirty="0"/>
              <a:t>4</a:t>
            </a:r>
          </a:p>
          <a:p>
            <a:r>
              <a:rPr lang="en-GB" b="0" i="1" dirty="0">
                <a:solidFill>
                  <a:srgbClr val="C00000"/>
                </a:solidFill>
              </a:rPr>
              <a:t>Our behaviour matters</a:t>
            </a:r>
            <a:r>
              <a:rPr lang="en-GB" b="0" dirty="0"/>
              <a:t>- 1.62 times increased adherence when we communicate well</a:t>
            </a:r>
            <a:r>
              <a:rPr lang="en-GB" b="0" baseline="30000" dirty="0"/>
              <a:t>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52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CE8E-41FD-BACB-4659-D58A04D0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support behaviour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4375-8C05-39A2-9552-E90DF4175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Effective approaches include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Clear, simple health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Support health literacy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Building confidence and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Setting realistic, achievable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Using social support and peer 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Designing healthier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Tailoring support to culture and context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9DFF0-8EF0-667A-B354-C8E3E3C9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10EE1-2FC8-45BF-7A41-3E6B6719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00" t="7778" b="-7778"/>
          <a:stretch>
            <a:fillRect/>
          </a:stretch>
        </p:blipFill>
        <p:spPr>
          <a:xfrm>
            <a:off x="5421900" y="16838"/>
            <a:ext cx="3722100" cy="39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6E01E-CE63-B508-AAF2-EE9A0F6A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7631757" cy="4320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Complexity adversely affects health literacy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197BF-3D1D-6E36-A4FC-51BAFA42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17" y="915566"/>
            <a:ext cx="5828365" cy="3890434"/>
          </a:xfrm>
          <a:prstGeom prst="rect">
            <a:avLst/>
          </a:prstGeom>
          <a:noFill/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5062E7A6-348E-884F-2E4A-53D69ABD34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C904B-557E-42F4-ED75-6B9DFD97A4D0}"/>
              </a:ext>
            </a:extLst>
          </p:cNvPr>
          <p:cNvSpPr txBox="1"/>
          <p:nvPr/>
        </p:nvSpPr>
        <p:spPr>
          <a:xfrm>
            <a:off x="6934200" y="4530924"/>
            <a:ext cx="1464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latin typeface="+mn-lt"/>
                <a:ea typeface="+mn-ea"/>
              </a:rPr>
              <a:t>Pe</a:t>
            </a:r>
            <a:r>
              <a:rPr lang="en-GB" sz="1200" dirty="0"/>
              <a:t>derson et al 2024</a:t>
            </a:r>
            <a:endParaRPr lang="en-GB" sz="12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30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160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900" i="1" dirty="0"/>
          </a:p>
        </p:txBody>
      </p:sp>
      <p:sp>
        <p:nvSpPr>
          <p:cNvPr id="3" name="Freeform 3"/>
          <p:cNvSpPr/>
          <p:nvPr/>
        </p:nvSpPr>
        <p:spPr>
          <a:xfrm>
            <a:off x="3049340" y="1308239"/>
            <a:ext cx="1528841" cy="3494493"/>
          </a:xfrm>
          <a:custGeom>
            <a:avLst/>
            <a:gdLst/>
            <a:ahLst/>
            <a:cxnLst/>
            <a:rect l="l" t="t" r="r" b="b"/>
            <a:pathLst>
              <a:path w="3057681" h="6988985">
                <a:moveTo>
                  <a:pt x="0" y="0"/>
                </a:moveTo>
                <a:lnTo>
                  <a:pt x="3057681" y="0"/>
                </a:lnTo>
                <a:lnTo>
                  <a:pt x="3057681" y="6988985"/>
                </a:lnTo>
                <a:lnTo>
                  <a:pt x="0" y="69889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4" name="Freeform 4"/>
          <p:cNvSpPr/>
          <p:nvPr/>
        </p:nvSpPr>
        <p:spPr>
          <a:xfrm flipH="1">
            <a:off x="4578180" y="1308239"/>
            <a:ext cx="1528841" cy="3494493"/>
          </a:xfrm>
          <a:custGeom>
            <a:avLst/>
            <a:gdLst/>
            <a:ahLst/>
            <a:cxnLst/>
            <a:rect l="l" t="t" r="r" b="b"/>
            <a:pathLst>
              <a:path w="3057681" h="6988985">
                <a:moveTo>
                  <a:pt x="3057681" y="0"/>
                </a:moveTo>
                <a:lnTo>
                  <a:pt x="0" y="0"/>
                </a:lnTo>
                <a:lnTo>
                  <a:pt x="0" y="6988985"/>
                </a:lnTo>
                <a:lnTo>
                  <a:pt x="3057681" y="6988985"/>
                </a:lnTo>
                <a:lnTo>
                  <a:pt x="30576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900"/>
          </a:p>
        </p:txBody>
      </p:sp>
      <p:grpSp>
        <p:nvGrpSpPr>
          <p:cNvPr id="5" name="Group 5"/>
          <p:cNvGrpSpPr/>
          <p:nvPr/>
        </p:nvGrpSpPr>
        <p:grpSpPr>
          <a:xfrm>
            <a:off x="2824754" y="1308239"/>
            <a:ext cx="3494493" cy="349449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33400" cap="sq">
              <a:solidFill>
                <a:srgbClr val="FAF8F8"/>
              </a:solidFill>
              <a:prstDash val="solid"/>
              <a:miter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1663195"/>
            <a:ext cx="454337" cy="593754"/>
            <a:chOff x="0" y="0"/>
            <a:chExt cx="239321" cy="3127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0" y="0"/>
                  </a:moveTo>
                  <a:lnTo>
                    <a:pt x="239321" y="0"/>
                  </a:lnTo>
                  <a:lnTo>
                    <a:pt x="239321" y="312759"/>
                  </a:lnTo>
                  <a:lnTo>
                    <a:pt x="0" y="312759"/>
                  </a:lnTo>
                  <a:close/>
                </a:path>
              </a:pathLst>
            </a:custGeom>
            <a:solidFill>
              <a:srgbClr val="18738C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175212" y="1663195"/>
            <a:ext cx="454337" cy="593754"/>
            <a:chOff x="0" y="0"/>
            <a:chExt cx="239321" cy="3127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0" y="0"/>
                  </a:moveTo>
                  <a:lnTo>
                    <a:pt x="239321" y="0"/>
                  </a:lnTo>
                  <a:lnTo>
                    <a:pt x="239321" y="312759"/>
                  </a:lnTo>
                  <a:lnTo>
                    <a:pt x="0" y="312759"/>
                  </a:lnTo>
                  <a:close/>
                </a:path>
              </a:pathLst>
            </a:custGeom>
            <a:solidFill>
              <a:srgbClr val="D9514B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4350" y="2685915"/>
            <a:ext cx="454337" cy="593754"/>
            <a:chOff x="0" y="0"/>
            <a:chExt cx="239321" cy="3127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0" y="0"/>
                  </a:moveTo>
                  <a:lnTo>
                    <a:pt x="239321" y="0"/>
                  </a:lnTo>
                  <a:lnTo>
                    <a:pt x="239321" y="312759"/>
                  </a:lnTo>
                  <a:lnTo>
                    <a:pt x="0" y="312759"/>
                  </a:lnTo>
                  <a:close/>
                </a:path>
              </a:pathLst>
            </a:custGeom>
            <a:solidFill>
              <a:srgbClr val="44A796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75212" y="2685915"/>
            <a:ext cx="454337" cy="593754"/>
            <a:chOff x="0" y="0"/>
            <a:chExt cx="239321" cy="3127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0" y="0"/>
                  </a:moveTo>
                  <a:lnTo>
                    <a:pt x="239321" y="0"/>
                  </a:lnTo>
                  <a:lnTo>
                    <a:pt x="239321" y="312759"/>
                  </a:lnTo>
                  <a:lnTo>
                    <a:pt x="0" y="312759"/>
                  </a:lnTo>
                  <a:close/>
                </a:path>
              </a:pathLst>
            </a:custGeom>
            <a:solidFill>
              <a:srgbClr val="DD8033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4350" y="3708634"/>
            <a:ext cx="454337" cy="593754"/>
            <a:chOff x="0" y="0"/>
            <a:chExt cx="239321" cy="3127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0" y="0"/>
                  </a:moveTo>
                  <a:lnTo>
                    <a:pt x="239321" y="0"/>
                  </a:lnTo>
                  <a:lnTo>
                    <a:pt x="239321" y="312759"/>
                  </a:lnTo>
                  <a:lnTo>
                    <a:pt x="0" y="312759"/>
                  </a:lnTo>
                  <a:close/>
                </a:path>
              </a:pathLst>
            </a:custGeom>
            <a:solidFill>
              <a:srgbClr val="9CC147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75212" y="3708634"/>
            <a:ext cx="454337" cy="593754"/>
            <a:chOff x="0" y="0"/>
            <a:chExt cx="239321" cy="312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0" y="0"/>
                  </a:moveTo>
                  <a:lnTo>
                    <a:pt x="239321" y="0"/>
                  </a:lnTo>
                  <a:lnTo>
                    <a:pt x="239321" y="312759"/>
                  </a:lnTo>
                  <a:lnTo>
                    <a:pt x="0" y="312759"/>
                  </a:lnTo>
                  <a:close/>
                </a:path>
              </a:pathLst>
            </a:custGeom>
            <a:solidFill>
              <a:srgbClr val="18738C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3783969" y="2063514"/>
            <a:ext cx="855065" cy="855065"/>
          </a:xfrm>
          <a:custGeom>
            <a:avLst/>
            <a:gdLst/>
            <a:ahLst/>
            <a:cxnLst/>
            <a:rect l="l" t="t" r="r" b="b"/>
            <a:pathLst>
              <a:path w="1710129" h="1710129">
                <a:moveTo>
                  <a:pt x="0" y="0"/>
                </a:moveTo>
                <a:lnTo>
                  <a:pt x="1710129" y="0"/>
                </a:lnTo>
                <a:lnTo>
                  <a:pt x="1710129" y="1710129"/>
                </a:lnTo>
                <a:lnTo>
                  <a:pt x="0" y="1710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 dirty="0"/>
          </a:p>
        </p:txBody>
      </p:sp>
      <p:sp>
        <p:nvSpPr>
          <p:cNvPr id="27" name="Freeform 27"/>
          <p:cNvSpPr/>
          <p:nvPr/>
        </p:nvSpPr>
        <p:spPr>
          <a:xfrm>
            <a:off x="3783969" y="3263709"/>
            <a:ext cx="855065" cy="855065"/>
          </a:xfrm>
          <a:custGeom>
            <a:avLst/>
            <a:gdLst/>
            <a:ahLst/>
            <a:cxnLst/>
            <a:rect l="l" t="t" r="r" b="b"/>
            <a:pathLst>
              <a:path w="1710129" h="1710129">
                <a:moveTo>
                  <a:pt x="0" y="0"/>
                </a:moveTo>
                <a:lnTo>
                  <a:pt x="1710129" y="0"/>
                </a:lnTo>
                <a:lnTo>
                  <a:pt x="1710129" y="1710129"/>
                </a:lnTo>
                <a:lnTo>
                  <a:pt x="0" y="1710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28" name="Freeform 28"/>
          <p:cNvSpPr/>
          <p:nvPr/>
        </p:nvSpPr>
        <p:spPr>
          <a:xfrm>
            <a:off x="3471084" y="2657900"/>
            <a:ext cx="855065" cy="855065"/>
          </a:xfrm>
          <a:custGeom>
            <a:avLst/>
            <a:gdLst/>
            <a:ahLst/>
            <a:cxnLst/>
            <a:rect l="l" t="t" r="r" b="b"/>
            <a:pathLst>
              <a:path w="1710129" h="1710129">
                <a:moveTo>
                  <a:pt x="0" y="0"/>
                </a:moveTo>
                <a:lnTo>
                  <a:pt x="1710129" y="0"/>
                </a:lnTo>
                <a:lnTo>
                  <a:pt x="1710129" y="1710129"/>
                </a:lnTo>
                <a:lnTo>
                  <a:pt x="0" y="1710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29" name="Freeform 29"/>
          <p:cNvSpPr/>
          <p:nvPr/>
        </p:nvSpPr>
        <p:spPr>
          <a:xfrm>
            <a:off x="4777400" y="2657900"/>
            <a:ext cx="855065" cy="855065"/>
          </a:xfrm>
          <a:custGeom>
            <a:avLst/>
            <a:gdLst/>
            <a:ahLst/>
            <a:cxnLst/>
            <a:rect l="l" t="t" r="r" b="b"/>
            <a:pathLst>
              <a:path w="1710129" h="1710129">
                <a:moveTo>
                  <a:pt x="0" y="0"/>
                </a:moveTo>
                <a:lnTo>
                  <a:pt x="1710129" y="0"/>
                </a:lnTo>
                <a:lnTo>
                  <a:pt x="1710129" y="1710129"/>
                </a:lnTo>
                <a:lnTo>
                  <a:pt x="0" y="1710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30" name="Freeform 30"/>
          <p:cNvSpPr/>
          <p:nvPr/>
        </p:nvSpPr>
        <p:spPr>
          <a:xfrm>
            <a:off x="4487536" y="2063514"/>
            <a:ext cx="855065" cy="855065"/>
          </a:xfrm>
          <a:custGeom>
            <a:avLst/>
            <a:gdLst/>
            <a:ahLst/>
            <a:cxnLst/>
            <a:rect l="l" t="t" r="r" b="b"/>
            <a:pathLst>
              <a:path w="1710129" h="1710129">
                <a:moveTo>
                  <a:pt x="0" y="0"/>
                </a:moveTo>
                <a:lnTo>
                  <a:pt x="1710128" y="0"/>
                </a:lnTo>
                <a:lnTo>
                  <a:pt x="1710128" y="1710129"/>
                </a:lnTo>
                <a:lnTo>
                  <a:pt x="0" y="1710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31" name="Freeform 31"/>
          <p:cNvSpPr/>
          <p:nvPr/>
        </p:nvSpPr>
        <p:spPr>
          <a:xfrm>
            <a:off x="4487536" y="3263709"/>
            <a:ext cx="855065" cy="855065"/>
          </a:xfrm>
          <a:custGeom>
            <a:avLst/>
            <a:gdLst/>
            <a:ahLst/>
            <a:cxnLst/>
            <a:rect l="l" t="t" r="r" b="b"/>
            <a:pathLst>
              <a:path w="1710129" h="1710129">
                <a:moveTo>
                  <a:pt x="0" y="0"/>
                </a:moveTo>
                <a:lnTo>
                  <a:pt x="1710128" y="0"/>
                </a:lnTo>
                <a:lnTo>
                  <a:pt x="1710128" y="1710129"/>
                </a:lnTo>
                <a:lnTo>
                  <a:pt x="0" y="17101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grpSp>
        <p:nvGrpSpPr>
          <p:cNvPr id="32" name="Group 32"/>
          <p:cNvGrpSpPr/>
          <p:nvPr/>
        </p:nvGrpSpPr>
        <p:grpSpPr>
          <a:xfrm>
            <a:off x="3898616" y="2123095"/>
            <a:ext cx="625771" cy="62577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9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898616" y="3345148"/>
            <a:ext cx="625771" cy="62577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9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639034" y="2123095"/>
            <a:ext cx="625771" cy="625771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9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951919" y="2748866"/>
            <a:ext cx="625771" cy="625771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9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500875" y="2748866"/>
            <a:ext cx="625771" cy="625771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9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639034" y="3345148"/>
            <a:ext cx="625771" cy="625771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680"/>
                </a:lnSpc>
              </a:pPr>
              <a:endParaRPr sz="900"/>
            </a:p>
          </p:txBody>
        </p:sp>
      </p:grpSp>
      <p:sp>
        <p:nvSpPr>
          <p:cNvPr id="51" name="Freeform 51"/>
          <p:cNvSpPr/>
          <p:nvPr/>
        </p:nvSpPr>
        <p:spPr>
          <a:xfrm rot="-5400000">
            <a:off x="8788466" y="356460"/>
            <a:ext cx="442689" cy="268380"/>
          </a:xfrm>
          <a:custGeom>
            <a:avLst/>
            <a:gdLst/>
            <a:ahLst/>
            <a:cxnLst/>
            <a:rect l="l" t="t" r="r" b="b"/>
            <a:pathLst>
              <a:path w="885377" h="536760">
                <a:moveTo>
                  <a:pt x="0" y="0"/>
                </a:moveTo>
                <a:lnTo>
                  <a:pt x="885378" y="0"/>
                </a:lnTo>
                <a:lnTo>
                  <a:pt x="885378" y="536760"/>
                </a:lnTo>
                <a:lnTo>
                  <a:pt x="0" y="5367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900"/>
          </a:p>
        </p:txBody>
      </p:sp>
      <p:sp>
        <p:nvSpPr>
          <p:cNvPr id="52" name="Freeform 52"/>
          <p:cNvSpPr/>
          <p:nvPr/>
        </p:nvSpPr>
        <p:spPr>
          <a:xfrm>
            <a:off x="3989391" y="2223396"/>
            <a:ext cx="429464" cy="425170"/>
          </a:xfrm>
          <a:custGeom>
            <a:avLst/>
            <a:gdLst/>
            <a:ahLst/>
            <a:cxnLst/>
            <a:rect l="l" t="t" r="r" b="b"/>
            <a:pathLst>
              <a:path w="858928" h="850339">
                <a:moveTo>
                  <a:pt x="0" y="0"/>
                </a:moveTo>
                <a:lnTo>
                  <a:pt x="858928" y="0"/>
                </a:lnTo>
                <a:lnTo>
                  <a:pt x="858928" y="850338"/>
                </a:lnTo>
                <a:lnTo>
                  <a:pt x="0" y="8503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53" name="Freeform 53"/>
          <p:cNvSpPr/>
          <p:nvPr/>
        </p:nvSpPr>
        <p:spPr>
          <a:xfrm>
            <a:off x="3633360" y="2886762"/>
            <a:ext cx="493286" cy="435325"/>
          </a:xfrm>
          <a:custGeom>
            <a:avLst/>
            <a:gdLst/>
            <a:ahLst/>
            <a:cxnLst/>
            <a:rect l="l" t="t" r="r" b="b"/>
            <a:pathLst>
              <a:path w="986571" h="870649">
                <a:moveTo>
                  <a:pt x="0" y="0"/>
                </a:moveTo>
                <a:lnTo>
                  <a:pt x="986571" y="0"/>
                </a:lnTo>
                <a:lnTo>
                  <a:pt x="986571" y="870649"/>
                </a:lnTo>
                <a:lnTo>
                  <a:pt x="0" y="8706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54" name="Freeform 54"/>
          <p:cNvSpPr/>
          <p:nvPr/>
        </p:nvSpPr>
        <p:spPr>
          <a:xfrm>
            <a:off x="4041445" y="3468196"/>
            <a:ext cx="446091" cy="446091"/>
          </a:xfrm>
          <a:custGeom>
            <a:avLst/>
            <a:gdLst/>
            <a:ahLst/>
            <a:cxnLst/>
            <a:rect l="l" t="t" r="r" b="b"/>
            <a:pathLst>
              <a:path w="892182" h="892182">
                <a:moveTo>
                  <a:pt x="0" y="0"/>
                </a:moveTo>
                <a:lnTo>
                  <a:pt x="892183" y="0"/>
                </a:lnTo>
                <a:lnTo>
                  <a:pt x="892183" y="892182"/>
                </a:lnTo>
                <a:lnTo>
                  <a:pt x="0" y="8921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55" name="Freeform 55"/>
          <p:cNvSpPr/>
          <p:nvPr/>
        </p:nvSpPr>
        <p:spPr>
          <a:xfrm>
            <a:off x="4804190" y="2225701"/>
            <a:ext cx="326888" cy="384574"/>
          </a:xfrm>
          <a:custGeom>
            <a:avLst/>
            <a:gdLst/>
            <a:ahLst/>
            <a:cxnLst/>
            <a:rect l="l" t="t" r="r" b="b"/>
            <a:pathLst>
              <a:path w="653776" h="769148">
                <a:moveTo>
                  <a:pt x="0" y="0"/>
                </a:moveTo>
                <a:lnTo>
                  <a:pt x="653776" y="0"/>
                </a:lnTo>
                <a:lnTo>
                  <a:pt x="653776" y="769148"/>
                </a:lnTo>
                <a:lnTo>
                  <a:pt x="0" y="7691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56" name="Freeform 56"/>
          <p:cNvSpPr/>
          <p:nvPr/>
        </p:nvSpPr>
        <p:spPr>
          <a:xfrm>
            <a:off x="5010442" y="2906966"/>
            <a:ext cx="508725" cy="356743"/>
          </a:xfrm>
          <a:custGeom>
            <a:avLst/>
            <a:gdLst/>
            <a:ahLst/>
            <a:cxnLst/>
            <a:rect l="l" t="t" r="r" b="b"/>
            <a:pathLst>
              <a:path w="1017449" h="713486">
                <a:moveTo>
                  <a:pt x="0" y="0"/>
                </a:moveTo>
                <a:lnTo>
                  <a:pt x="1017450" y="0"/>
                </a:lnTo>
                <a:lnTo>
                  <a:pt x="1017450" y="713486"/>
                </a:lnTo>
                <a:lnTo>
                  <a:pt x="0" y="71348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57" name="Freeform 57"/>
          <p:cNvSpPr/>
          <p:nvPr/>
        </p:nvSpPr>
        <p:spPr>
          <a:xfrm>
            <a:off x="4744888" y="3490878"/>
            <a:ext cx="414062" cy="373691"/>
          </a:xfrm>
          <a:custGeom>
            <a:avLst/>
            <a:gdLst/>
            <a:ahLst/>
            <a:cxnLst/>
            <a:rect l="l" t="t" r="r" b="b"/>
            <a:pathLst>
              <a:path w="828124" h="747382">
                <a:moveTo>
                  <a:pt x="0" y="0"/>
                </a:moveTo>
                <a:lnTo>
                  <a:pt x="828124" y="0"/>
                </a:lnTo>
                <a:lnTo>
                  <a:pt x="828124" y="747382"/>
                </a:lnTo>
                <a:lnTo>
                  <a:pt x="0" y="74738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58" name="TextBox 58"/>
          <p:cNvSpPr txBox="1"/>
          <p:nvPr/>
        </p:nvSpPr>
        <p:spPr>
          <a:xfrm>
            <a:off x="1086441" y="1876728"/>
            <a:ext cx="2078281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b="1" dirty="0">
                <a:solidFill>
                  <a:srgbClr val="000000"/>
                </a:solidFill>
                <a:ea typeface="Roboto Bold"/>
                <a:cs typeface="Roboto Bold"/>
                <a:sym typeface="Roboto Bold"/>
              </a:rPr>
              <a:t>Uses plain </a:t>
            </a:r>
            <a:r>
              <a:rPr lang="en-US" sz="1600" b="1" dirty="0">
                <a:solidFill>
                  <a:srgbClr val="000000"/>
                </a:solidFill>
                <a:ea typeface="Roboto Bold"/>
                <a:cs typeface="Roboto Bold"/>
                <a:sym typeface="Roboto Bold"/>
              </a:rPr>
              <a:t>language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39516" y="1815927"/>
            <a:ext cx="204006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300377" y="1815927"/>
            <a:ext cx="204006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04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39516" y="2821198"/>
            <a:ext cx="204006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300377" y="2821198"/>
            <a:ext cx="204006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05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845539" y="1900242"/>
            <a:ext cx="2590800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600" b="1" dirty="0">
                <a:solidFill>
                  <a:srgbClr val="000000"/>
                </a:solidFill>
                <a:sym typeface="Roboto Bold"/>
              </a:rPr>
              <a:t>Ask open ended questions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63283" y="2881999"/>
            <a:ext cx="1853991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600" b="1" dirty="0">
                <a:solidFill>
                  <a:srgbClr val="000000"/>
                </a:solidFill>
                <a:sym typeface="Roboto Bold"/>
              </a:rPr>
              <a:t>One topic at a time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124124" y="2913816"/>
            <a:ext cx="2505425" cy="179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600" b="1" dirty="0">
                <a:solidFill>
                  <a:srgbClr val="000000"/>
                </a:solidFill>
                <a:sym typeface="Roboto Bold"/>
              </a:rPr>
              <a:t>Identify misconceptions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63283" y="3914734"/>
            <a:ext cx="2253848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1600" b="1" dirty="0">
                <a:solidFill>
                  <a:srgbClr val="000000"/>
                </a:solidFill>
                <a:sym typeface="Roboto Bold"/>
              </a:rPr>
              <a:t>Check understanding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433547" y="3922167"/>
            <a:ext cx="1666875" cy="17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Bold"/>
              </a:rPr>
              <a:t>Closes the loop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72693" y="4186682"/>
            <a:ext cx="1666875" cy="15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en-US" sz="1600" i="1" dirty="0">
                <a:solidFill>
                  <a:srgbClr val="494949"/>
                </a:solidFill>
                <a:latin typeface="+mj-lt"/>
                <a:ea typeface="Inter"/>
                <a:cs typeface="Inter"/>
                <a:sym typeface="Inter"/>
              </a:rPr>
              <a:t>Teach back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39516" y="3826469"/>
            <a:ext cx="204006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300377" y="3826469"/>
            <a:ext cx="204006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06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7955544-B145-D079-BD32-A94097B9E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Improving health literacy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83C90-B704-E48F-676D-6E9A0DCDB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9E787-970D-2D50-C16C-27481E87D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596" y="3790950"/>
            <a:ext cx="5966803" cy="591381"/>
          </a:xfrm>
        </p:spPr>
        <p:txBody>
          <a:bodyPr/>
          <a:lstStyle/>
          <a:p>
            <a:r>
              <a:rPr lang="en-US" dirty="0"/>
              <a:t>18/19</a:t>
            </a:r>
            <a:r>
              <a:rPr lang="en-US" baseline="30000" dirty="0"/>
              <a:t>th</a:t>
            </a:r>
            <a:r>
              <a:rPr lang="en-US" dirty="0"/>
              <a:t> March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06D97-044D-14E6-2020-73B7609993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596" y="3285026"/>
            <a:ext cx="5688619" cy="290018"/>
          </a:xfrm>
        </p:spPr>
        <p:txBody>
          <a:bodyPr/>
          <a:lstStyle/>
          <a:p>
            <a:r>
              <a:rPr lang="en-US" b="1" dirty="0"/>
              <a:t>Lis Neubeck, ESC Patient Forum Chair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4C6FD-AA1E-D577-0CC6-3B2CCE0C40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1010310"/>
            <a:ext cx="6768746" cy="771623"/>
          </a:xfrm>
        </p:spPr>
        <p:txBody>
          <a:bodyPr/>
          <a:lstStyle/>
          <a:p>
            <a:r>
              <a:rPr lang="en-US" sz="4400" dirty="0"/>
              <a:t>Human </a:t>
            </a:r>
            <a:r>
              <a:rPr lang="en-US" sz="4400" dirty="0" err="1"/>
              <a:t>behaviour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274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13647-AD1A-550E-DCBB-224D56B5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73C0B4-AC47-0FC6-13E4-87337403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4F59-BFAD-E4CB-453A-A839D306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1400" b="0" dirty="0"/>
              <a:t>Schwalbe, Daria, Morten Sodemann, Maria Iachina, Bente Mertz Nørgård, Nina Høy Chodkiewicz, and Jette Ammentorp. "Causes of patient nonattendance at medical appointments: protocol for a mixed methods study." </a:t>
            </a:r>
            <a:r>
              <a:rPr lang="en-GB" sz="1400" b="0" i="1" dirty="0"/>
              <a:t>JMIR Research Protocols</a:t>
            </a:r>
            <a:r>
              <a:rPr lang="en-GB" sz="1400" b="0" dirty="0"/>
              <a:t> 12, no. 1 (2023): e46227.</a:t>
            </a:r>
          </a:p>
          <a:p>
            <a:pPr marL="457200" indent="-457200">
              <a:buAutoNum type="arabicPeriod"/>
            </a:pPr>
            <a:r>
              <a:rPr lang="en-GB" sz="1400" b="0" dirty="0"/>
              <a:t>World Health Organization (2003). </a:t>
            </a:r>
            <a:r>
              <a:rPr lang="en-GB" sz="1400" b="0" dirty="0">
                <a:hlinkClick r:id="rId2"/>
              </a:rPr>
              <a:t>Adherence to long-term therapies: evidence for action</a:t>
            </a:r>
            <a:r>
              <a:rPr lang="en-GB" sz="1400" b="0" dirty="0"/>
              <a:t>. Geneva: World Health Organisation. </a:t>
            </a:r>
            <a:r>
              <a:rPr lang="en-GB" sz="1400" b="0" dirty="0">
                <a:hlinkClick r:id="rId3" tooltip="ISBN (identifier)"/>
              </a:rPr>
              <a:t>ISBN</a:t>
            </a:r>
            <a:r>
              <a:rPr lang="en-GB" sz="1400" b="0" dirty="0"/>
              <a:t> </a:t>
            </a:r>
            <a:r>
              <a:rPr lang="en-GB" sz="1400" b="0" dirty="0">
                <a:hlinkClick r:id="rId4" tooltip="Special:BookSources/978-92-4-154599-0"/>
              </a:rPr>
              <a:t>978-92-4-154599-0</a:t>
            </a:r>
            <a:r>
              <a:rPr lang="en-GB" sz="1400" b="0" dirty="0"/>
              <a:t>. </a:t>
            </a:r>
          </a:p>
          <a:p>
            <a:pPr marL="457200" indent="-457200">
              <a:buAutoNum type="arabicPeriod"/>
            </a:pPr>
            <a:r>
              <a:rPr lang="en-GB" sz="1400" b="0" dirty="0"/>
              <a:t>Ma, Zhen-qiang, and Lisa C. Richardson. "Cancer screening prevalence and associated factors among US adults." Preventing chronic disease 19 (2022): E22.</a:t>
            </a:r>
          </a:p>
          <a:p>
            <a:pPr marL="457200" indent="-457200">
              <a:buAutoNum type="arabicPeriod"/>
            </a:pPr>
            <a:r>
              <a:rPr lang="en-GB" sz="1400" b="0" dirty="0"/>
              <a:t>Keating, Nancy L., et al. "Patient characteristics and experiences associated with trust in specialist physicians." Archives of internal medicine 164.9 (2004): 1015-1020.</a:t>
            </a:r>
          </a:p>
          <a:p>
            <a:pPr marL="457200" indent="-457200">
              <a:buAutoNum type="arabicPeriod"/>
            </a:pPr>
            <a:r>
              <a:rPr lang="en-GB" sz="1400" b="0" dirty="0"/>
              <a:t>Zolnierek, Kelly B. Haskard, and M. Robin DiMatteo. "Physician communication and patient adherence to treatment: a meta-analysis." Medical care 47.8 (2009): 826-834.</a:t>
            </a:r>
          </a:p>
          <a:p>
            <a:pPr marL="457200" indent="-457200">
              <a:buAutoNum type="arabicPeriod"/>
            </a:pPr>
            <a:r>
              <a:rPr lang="en-GB" sz="1400" b="0" dirty="0"/>
              <a:t>Pedersen, S. E., Aaby, A., Friis, K., &amp; Maindal, H. T. (2023). Multimorbidity and health literacy: A population-based survey among 28,627 Danish adults. Scandinavian journal of public health, 51(2), 165-172.</a:t>
            </a:r>
          </a:p>
        </p:txBody>
      </p:sp>
    </p:spTree>
    <p:extLst>
      <p:ext uri="{BB962C8B-B14F-4D97-AF65-F5344CB8AC3E}">
        <p14:creationId xmlns:p14="http://schemas.microsoft.com/office/powerpoint/2010/main" val="389251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22FE2-6550-CFC4-0DC0-1CD66F704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One size fits all?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78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2F90A-BF50-BEC4-B538-F54D2BFC6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10545-AAA4-DDDA-C5EE-D65A541FF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One size fits all?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B16F4-24F1-0B51-D296-F6CC1155D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11208"/>
            <a:ext cx="5566711" cy="39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2B3C-47A9-FAA4-C63C-6AAA97CB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human </a:t>
            </a:r>
            <a:r>
              <a:rPr lang="en-US" dirty="0" err="1"/>
              <a:t>behaviour</a:t>
            </a:r>
            <a:r>
              <a:rPr lang="en-US" dirty="0"/>
              <a:t>?</a:t>
            </a:r>
            <a:br>
              <a:rPr lang="en-US" dirty="0"/>
            </a:b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5B6AB8-148D-72D8-F836-2E04E8C4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Human behaviour refers to the actions, habits, decisions, and responses shaped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Knowledge and beliefs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Attitudes and motivations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Social and cultural norms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Environment and access to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Emotions and 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Trust in HCPs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Structure and practical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991CA88-FBE1-5FA7-09A5-F85D97F716CA}"/>
              </a:ext>
            </a:extLst>
          </p:cNvPr>
          <p:cNvSpPr txBox="1"/>
          <p:nvPr/>
        </p:nvSpPr>
        <p:spPr>
          <a:xfrm>
            <a:off x="873887" y="417032"/>
            <a:ext cx="4935465" cy="397050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0122" y="922364"/>
            <a:ext cx="1982713" cy="1463602"/>
          </a:xfrm>
          <a:custGeom>
            <a:avLst/>
            <a:gdLst/>
            <a:ahLst/>
            <a:cxnLst/>
            <a:rect l="l" t="t" r="r" b="b"/>
            <a:pathLst>
              <a:path w="3965425" h="2927204">
                <a:moveTo>
                  <a:pt x="0" y="0"/>
                </a:moveTo>
                <a:lnTo>
                  <a:pt x="3965425" y="0"/>
                </a:lnTo>
                <a:lnTo>
                  <a:pt x="3965425" y="2927204"/>
                </a:lnTo>
                <a:lnTo>
                  <a:pt x="0" y="292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3" name="Freeform 3"/>
          <p:cNvSpPr/>
          <p:nvPr/>
        </p:nvSpPr>
        <p:spPr>
          <a:xfrm>
            <a:off x="3276600" y="1053819"/>
            <a:ext cx="1994798" cy="1365531"/>
          </a:xfrm>
          <a:custGeom>
            <a:avLst/>
            <a:gdLst/>
            <a:ahLst/>
            <a:cxnLst/>
            <a:rect l="l" t="t" r="r" b="b"/>
            <a:pathLst>
              <a:path w="4141996" h="3075432">
                <a:moveTo>
                  <a:pt x="0" y="0"/>
                </a:moveTo>
                <a:lnTo>
                  <a:pt x="4141996" y="0"/>
                </a:lnTo>
                <a:lnTo>
                  <a:pt x="4141996" y="3075432"/>
                </a:lnTo>
                <a:lnTo>
                  <a:pt x="0" y="3075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4" name="Freeform 4"/>
          <p:cNvSpPr/>
          <p:nvPr/>
        </p:nvSpPr>
        <p:spPr>
          <a:xfrm>
            <a:off x="6241515" y="1111205"/>
            <a:ext cx="1364985" cy="123358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5" name="Freeform 5"/>
          <p:cNvSpPr/>
          <p:nvPr/>
        </p:nvSpPr>
        <p:spPr>
          <a:xfrm>
            <a:off x="871298" y="3033045"/>
            <a:ext cx="1352979" cy="1281719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6" name="Freeform 6"/>
          <p:cNvSpPr/>
          <p:nvPr/>
        </p:nvSpPr>
        <p:spPr>
          <a:xfrm>
            <a:off x="3531363" y="3033045"/>
            <a:ext cx="1524001" cy="12954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500" t="-8971" r="-4844" b="-748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GB" sz="900" dirty="0"/>
          </a:p>
        </p:txBody>
      </p:sp>
      <p:sp>
        <p:nvSpPr>
          <p:cNvPr id="7" name="Freeform 7"/>
          <p:cNvSpPr/>
          <p:nvPr/>
        </p:nvSpPr>
        <p:spPr>
          <a:xfrm>
            <a:off x="6260970" y="2856994"/>
            <a:ext cx="1378816" cy="1514414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9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A24FE8-7915-CE5C-2AE1-D087EFCD6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Common “adverse” behaviours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EE445D-43D6-B507-C79F-3C69216FDC3B}"/>
              </a:ext>
            </a:extLst>
          </p:cNvPr>
          <p:cNvSpPr/>
          <p:nvPr/>
        </p:nvSpPr>
        <p:spPr>
          <a:xfrm>
            <a:off x="381000" y="895350"/>
            <a:ext cx="2333577" cy="1600200"/>
          </a:xfrm>
          <a:prstGeom prst="roundRect">
            <a:avLst/>
          </a:prstGeom>
          <a:noFill/>
          <a:ln w="38100">
            <a:solidFill>
              <a:srgbClr val="B72B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CF5849-B379-41A6-6A03-46F0B18D2DE0}"/>
              </a:ext>
            </a:extLst>
          </p:cNvPr>
          <p:cNvSpPr/>
          <p:nvPr/>
        </p:nvSpPr>
        <p:spPr>
          <a:xfrm>
            <a:off x="3069110" y="927895"/>
            <a:ext cx="2333577" cy="1600200"/>
          </a:xfrm>
          <a:prstGeom prst="roundRect">
            <a:avLst/>
          </a:prstGeom>
          <a:noFill/>
          <a:ln w="38100">
            <a:solidFill>
              <a:srgbClr val="B72B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D239ED-CC12-5BC9-63A7-CFB342039319}"/>
              </a:ext>
            </a:extLst>
          </p:cNvPr>
          <p:cNvSpPr/>
          <p:nvPr/>
        </p:nvSpPr>
        <p:spPr>
          <a:xfrm>
            <a:off x="5757220" y="927895"/>
            <a:ext cx="2333577" cy="1600200"/>
          </a:xfrm>
          <a:prstGeom prst="roundRect">
            <a:avLst/>
          </a:prstGeom>
          <a:noFill/>
          <a:ln w="38100">
            <a:solidFill>
              <a:srgbClr val="B72B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FDEDF-EB00-5E6E-2482-D17318B53011}"/>
              </a:ext>
            </a:extLst>
          </p:cNvPr>
          <p:cNvSpPr/>
          <p:nvPr/>
        </p:nvSpPr>
        <p:spPr>
          <a:xfrm>
            <a:off x="371168" y="2873805"/>
            <a:ext cx="2333577" cy="1600200"/>
          </a:xfrm>
          <a:prstGeom prst="roundRect">
            <a:avLst/>
          </a:prstGeom>
          <a:noFill/>
          <a:ln w="38100">
            <a:solidFill>
              <a:srgbClr val="B72B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B51144C-70DF-82B1-984D-F09DE78D18B8}"/>
              </a:ext>
            </a:extLst>
          </p:cNvPr>
          <p:cNvSpPr/>
          <p:nvPr/>
        </p:nvSpPr>
        <p:spPr>
          <a:xfrm>
            <a:off x="3069110" y="2873805"/>
            <a:ext cx="2333577" cy="1600200"/>
          </a:xfrm>
          <a:prstGeom prst="roundRect">
            <a:avLst/>
          </a:prstGeom>
          <a:noFill/>
          <a:ln w="38100">
            <a:solidFill>
              <a:srgbClr val="B72B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7FF249-32BE-8D90-BCBF-EB4370560DB9}"/>
              </a:ext>
            </a:extLst>
          </p:cNvPr>
          <p:cNvSpPr/>
          <p:nvPr/>
        </p:nvSpPr>
        <p:spPr>
          <a:xfrm>
            <a:off x="5862257" y="2838755"/>
            <a:ext cx="2333577" cy="1600200"/>
          </a:xfrm>
          <a:prstGeom prst="roundRect">
            <a:avLst/>
          </a:prstGeom>
          <a:noFill/>
          <a:ln w="38100">
            <a:solidFill>
              <a:srgbClr val="B72B3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7DFBCB-0437-F625-720A-C93F029987DF}"/>
              </a:ext>
            </a:extLst>
          </p:cNvPr>
          <p:cNvCxnSpPr>
            <a:cxnSpLocks/>
          </p:cNvCxnSpPr>
          <p:nvPr/>
        </p:nvCxnSpPr>
        <p:spPr>
          <a:xfrm flipV="1">
            <a:off x="3164315" y="2952750"/>
            <a:ext cx="2141894" cy="14186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EC8B2D-B3A4-D409-AD00-9868CF6C40E9}"/>
              </a:ext>
            </a:extLst>
          </p:cNvPr>
          <p:cNvCxnSpPr>
            <a:cxnSpLocks/>
          </p:cNvCxnSpPr>
          <p:nvPr/>
        </p:nvCxnSpPr>
        <p:spPr>
          <a:xfrm flipV="1">
            <a:off x="5948903" y="2911103"/>
            <a:ext cx="2141894" cy="14186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9D6A48A8-EA1A-C3BC-8312-66374C31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776392" cy="4095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Behaviour</a:t>
            </a:r>
            <a:r>
              <a:rPr lang="en-US" dirty="0"/>
              <a:t> through the </a:t>
            </a:r>
            <a:r>
              <a:rPr lang="en-US" dirty="0" err="1"/>
              <a:t>lifecourse</a:t>
            </a:r>
            <a:endParaRPr lang="en-US" dirty="0"/>
          </a:p>
        </p:txBody>
      </p:sp>
      <p:graphicFrame>
        <p:nvGraphicFramePr>
          <p:cNvPr id="22" name="Rectangle 2">
            <a:extLst>
              <a:ext uri="{FF2B5EF4-FFF2-40B4-BE49-F238E27FC236}">
                <a16:creationId xmlns:a16="http://schemas.microsoft.com/office/drawing/2014/main" id="{94B43649-1E62-7573-5183-6CF0770DA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91556"/>
              </p:ext>
            </p:extLst>
          </p:nvPr>
        </p:nvGraphicFramePr>
        <p:xfrm>
          <a:off x="324000" y="914400"/>
          <a:ext cx="7886700" cy="39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0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8EE552-1D10-54C5-8F62-308CBE2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Psychology of behaviour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12772A-CE8F-18BE-FEDA-E05F1AB0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People do not change behaviour because they are told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Perceived risk and 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Confidence and self-efficacy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Habits and routines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Emotional 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Social influence</a:t>
            </a:r>
          </a:p>
          <a:p>
            <a:r>
              <a:rPr lang="en-GB" b="0" i="1" dirty="0"/>
              <a:t>Common models include the Health Belief Model, Theory of Planned Behaviour, and COM-B (Capability, Opportunity, Motivation – Behaviour)</a:t>
            </a:r>
          </a:p>
        </p:txBody>
      </p:sp>
    </p:spTree>
    <p:extLst>
      <p:ext uri="{BB962C8B-B14F-4D97-AF65-F5344CB8AC3E}">
        <p14:creationId xmlns:p14="http://schemas.microsoft.com/office/powerpoint/2010/main" val="15688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3F3AB-FAC8-9942-3B5E-3DDB14D34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ACDE9-2DBE-329F-5270-18B8FC91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776392" cy="4095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Barriers to healthy behaviour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7A9324C-183D-3157-41EA-60AF40EDC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622183"/>
              </p:ext>
            </p:extLst>
          </p:nvPr>
        </p:nvGraphicFramePr>
        <p:xfrm>
          <a:off x="324000" y="914400"/>
          <a:ext cx="7886700" cy="39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52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F90E72-254A-5911-1A3D-CAF240D0C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339502"/>
            <a:ext cx="7631757" cy="4320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Policy affects choices</a:t>
            </a:r>
            <a:endParaRPr lang="en-GB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A65E40F-C37A-64F7-F8D6-A7518A1472C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18143855"/>
              </p:ext>
            </p:extLst>
          </p:nvPr>
        </p:nvGraphicFramePr>
        <p:xfrm>
          <a:off x="323850" y="915566"/>
          <a:ext cx="7632700" cy="3890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923167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 Patient Forum" id="{295492F9-D727-4F0D-B522-634EB2007E62}" vid="{8D7E6C42-06D4-4CD5-8536-467E1F3D8E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AFBDD5-CB5C-41E4-87E8-4F3EFABB7942}">
  <we:reference id="4567b711-9f2d-454d-b0d0-74708a29b461" version="1.0.0.0" store="EXCatalog" storeType="EXCatalog"/>
  <we:alternateReferences>
    <we:reference id="WA200001313" version="1.0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ESC Patient Forum - PPT template</Template>
  <TotalTime>3331</TotalTime>
  <Words>605</Words>
  <Application>Microsoft Office PowerPoint</Application>
  <PresentationFormat>On-screen Show (16:9)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 Bold</vt:lpstr>
      <vt:lpstr>ESC_PPT_Light_220817-16-9</vt:lpstr>
      <vt:lpstr>PowerPoint Presentation</vt:lpstr>
      <vt:lpstr>PowerPoint Presentation</vt:lpstr>
      <vt:lpstr>PowerPoint Presentation</vt:lpstr>
      <vt:lpstr>What influences human behaviour? </vt:lpstr>
      <vt:lpstr>PowerPoint Presentation</vt:lpstr>
      <vt:lpstr>Behaviour through the lifecourse</vt:lpstr>
      <vt:lpstr>Psychology of behaviour</vt:lpstr>
      <vt:lpstr>Barriers to healthy behaviour</vt:lpstr>
      <vt:lpstr>PowerPoint Presentation</vt:lpstr>
      <vt:lpstr>PowerPoint Presentation</vt:lpstr>
      <vt:lpstr>How to support behaviour change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Inga DROSSART</dc:creator>
  <cp:lastModifiedBy>Neubeck, Lis</cp:lastModifiedBy>
  <cp:revision>58</cp:revision>
  <dcterms:created xsi:type="dcterms:W3CDTF">2024-06-14T12:32:58Z</dcterms:created>
  <dcterms:modified xsi:type="dcterms:W3CDTF">2026-02-28T20:21:23Z</dcterms:modified>
</cp:coreProperties>
</file>