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7" r:id="rId3"/>
    <p:sldId id="348" r:id="rId4"/>
    <p:sldId id="357" r:id="rId5"/>
    <p:sldId id="351" r:id="rId6"/>
    <p:sldId id="349" r:id="rId7"/>
    <p:sldId id="356" r:id="rId8"/>
    <p:sldId id="350" r:id="rId9"/>
    <p:sldId id="352" r:id="rId10"/>
    <p:sldId id="353" r:id="rId11"/>
    <p:sldId id="354" r:id="rId12"/>
    <p:sldId id="358" r:id="rId13"/>
    <p:sldId id="35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93752-5D08-4F39-9798-24B673582E72}" v="2" dt="2026-03-16T14:15:38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"/>
    <p:restoredTop sz="92373" autoAdjust="0"/>
  </p:normalViewPr>
  <p:slideViewPr>
    <p:cSldViewPr snapToGrid="0" showGuides="1">
      <p:cViewPr varScale="1">
        <p:scale>
          <a:sx n="102" d="100"/>
          <a:sy n="102" d="100"/>
        </p:scale>
        <p:origin x="1308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-6" y="-18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Dendale" userId="8ae65cca-8108-48cb-b503-a2f1b05153a1" providerId="ADAL" clId="{CCB68988-7683-41ED-9036-5EE5B85C42F9}"/>
    <pc:docChg chg="undo custSel addSld delSld modSld sldOrd">
      <pc:chgData name="Paul Dendale" userId="8ae65cca-8108-48cb-b503-a2f1b05153a1" providerId="ADAL" clId="{CCB68988-7683-41ED-9036-5EE5B85C42F9}" dt="2026-03-14T16:08:40.566" v="462" actId="14100"/>
      <pc:docMkLst>
        <pc:docMk/>
      </pc:docMkLst>
      <pc:sldChg chg="modSp mod">
        <pc:chgData name="Paul Dendale" userId="8ae65cca-8108-48cb-b503-a2f1b05153a1" providerId="ADAL" clId="{CCB68988-7683-41ED-9036-5EE5B85C42F9}" dt="2026-03-14T09:41:21.137" v="343" actId="20577"/>
        <pc:sldMkLst>
          <pc:docMk/>
          <pc:sldMk cId="4076607847" sldId="256"/>
        </pc:sldMkLst>
        <pc:spChg chg="mod">
          <ac:chgData name="Paul Dendale" userId="8ae65cca-8108-48cb-b503-a2f1b05153a1" providerId="ADAL" clId="{CCB68988-7683-41ED-9036-5EE5B85C42F9}" dt="2026-03-14T09:41:21.137" v="343" actId="20577"/>
          <ac:spMkLst>
            <pc:docMk/>
            <pc:sldMk cId="4076607847" sldId="256"/>
            <ac:spMk id="4" creationId="{BCFE45DF-0C69-8F5C-D4D2-CF0361FD2D7D}"/>
          </ac:spMkLst>
        </pc:spChg>
      </pc:sldChg>
      <pc:sldChg chg="addSp delSp modSp mod delAnim modAnim">
        <pc:chgData name="Paul Dendale" userId="8ae65cca-8108-48cb-b503-a2f1b05153a1" providerId="ADAL" clId="{CCB68988-7683-41ED-9036-5EE5B85C42F9}" dt="2026-03-14T09:28:08.972" v="13" actId="207"/>
        <pc:sldMkLst>
          <pc:docMk/>
          <pc:sldMk cId="724482582" sldId="348"/>
        </pc:sldMkLst>
        <pc:spChg chg="add mod">
          <ac:chgData name="Paul Dendale" userId="8ae65cca-8108-48cb-b503-a2f1b05153a1" providerId="ADAL" clId="{CCB68988-7683-41ED-9036-5EE5B85C42F9}" dt="2026-03-14T09:28:08.972" v="13" actId="207"/>
          <ac:spMkLst>
            <pc:docMk/>
            <pc:sldMk cId="724482582" sldId="348"/>
            <ac:spMk id="5" creationId="{8AE6F4CE-6FCA-FCFE-CAA3-3A7D81458FF7}"/>
          </ac:spMkLst>
        </pc:spChg>
      </pc:sldChg>
      <pc:sldChg chg="addSp delSp modSp mod modAnim">
        <pc:chgData name="Paul Dendale" userId="8ae65cca-8108-48cb-b503-a2f1b05153a1" providerId="ADAL" clId="{CCB68988-7683-41ED-9036-5EE5B85C42F9}" dt="2026-03-14T09:36:23.823" v="77"/>
        <pc:sldMkLst>
          <pc:docMk/>
          <pc:sldMk cId="3512298001" sldId="352"/>
        </pc:sldMkLst>
        <pc:spChg chg="add mod">
          <ac:chgData name="Paul Dendale" userId="8ae65cca-8108-48cb-b503-a2f1b05153a1" providerId="ADAL" clId="{CCB68988-7683-41ED-9036-5EE5B85C42F9}" dt="2026-03-14T09:36:13.015" v="75" actId="1076"/>
          <ac:spMkLst>
            <pc:docMk/>
            <pc:sldMk cId="3512298001" sldId="352"/>
            <ac:spMk id="2" creationId="{B1DE8219-602A-1A48-A5D6-2386246091D2}"/>
          </ac:spMkLst>
        </pc:spChg>
        <pc:spChg chg="add mod">
          <ac:chgData name="Paul Dendale" userId="8ae65cca-8108-48cb-b503-a2f1b05153a1" providerId="ADAL" clId="{CCB68988-7683-41ED-9036-5EE5B85C42F9}" dt="2026-03-14T09:33:51.646" v="57" actId="1076"/>
          <ac:spMkLst>
            <pc:docMk/>
            <pc:sldMk cId="3512298001" sldId="352"/>
            <ac:spMk id="6" creationId="{F72B5ACD-BE97-C5DF-3807-4F3F26EC7441}"/>
          </ac:spMkLst>
        </pc:spChg>
        <pc:picChg chg="mod">
          <ac:chgData name="Paul Dendale" userId="8ae65cca-8108-48cb-b503-a2f1b05153a1" providerId="ADAL" clId="{CCB68988-7683-41ED-9036-5EE5B85C42F9}" dt="2026-03-14T09:33:41.527" v="56" actId="1076"/>
          <ac:picMkLst>
            <pc:docMk/>
            <pc:sldMk cId="3512298001" sldId="352"/>
            <ac:picMk id="3" creationId="{88AE9F37-D269-8751-C9FB-639E0C3CB68A}"/>
          </ac:picMkLst>
        </pc:picChg>
      </pc:sldChg>
      <pc:sldChg chg="modSp mod">
        <pc:chgData name="Paul Dendale" userId="8ae65cca-8108-48cb-b503-a2f1b05153a1" providerId="ADAL" clId="{CCB68988-7683-41ED-9036-5EE5B85C42F9}" dt="2026-03-14T09:34:45.645" v="72" actId="1035"/>
        <pc:sldMkLst>
          <pc:docMk/>
          <pc:sldMk cId="802050764" sldId="353"/>
        </pc:sldMkLst>
        <pc:picChg chg="mod">
          <ac:chgData name="Paul Dendale" userId="8ae65cca-8108-48cb-b503-a2f1b05153a1" providerId="ADAL" clId="{CCB68988-7683-41ED-9036-5EE5B85C42F9}" dt="2026-03-14T09:34:45.645" v="72" actId="1035"/>
          <ac:picMkLst>
            <pc:docMk/>
            <pc:sldMk cId="802050764" sldId="353"/>
            <ac:picMk id="2" creationId="{2216272C-5402-BB57-AE65-500ADF39D8D1}"/>
          </ac:picMkLst>
        </pc:picChg>
      </pc:sldChg>
      <pc:sldChg chg="addSp delSp modSp mod">
        <pc:chgData name="Paul Dendale" userId="8ae65cca-8108-48cb-b503-a2f1b05153a1" providerId="ADAL" clId="{CCB68988-7683-41ED-9036-5EE5B85C42F9}" dt="2026-03-14T09:40:44.645" v="313" actId="14100"/>
        <pc:sldMkLst>
          <pc:docMk/>
          <pc:sldMk cId="2829724044" sldId="354"/>
        </pc:sldMkLst>
        <pc:spChg chg="add mod">
          <ac:chgData name="Paul Dendale" userId="8ae65cca-8108-48cb-b503-a2f1b05153a1" providerId="ADAL" clId="{CCB68988-7683-41ED-9036-5EE5B85C42F9}" dt="2026-03-14T09:40:44.645" v="313" actId="14100"/>
          <ac:spMkLst>
            <pc:docMk/>
            <pc:sldMk cId="2829724044" sldId="354"/>
            <ac:spMk id="2" creationId="{FF2505A2-3279-CCCA-DDDC-6A30A6752ABA}"/>
          </ac:spMkLst>
        </pc:spChg>
      </pc:sldChg>
      <pc:sldChg chg="addSp delSp modSp new mod">
        <pc:chgData name="Paul Dendale" userId="8ae65cca-8108-48cb-b503-a2f1b05153a1" providerId="ADAL" clId="{CCB68988-7683-41ED-9036-5EE5B85C42F9}" dt="2026-03-14T16:08:40.566" v="462" actId="14100"/>
        <pc:sldMkLst>
          <pc:docMk/>
          <pc:sldMk cId="3893235464" sldId="356"/>
        </pc:sldMkLst>
        <pc:spChg chg="add mod">
          <ac:chgData name="Paul Dendale" userId="8ae65cca-8108-48cb-b503-a2f1b05153a1" providerId="ADAL" clId="{CCB68988-7683-41ED-9036-5EE5B85C42F9}" dt="2026-03-14T09:30:51.089" v="24"/>
          <ac:spMkLst>
            <pc:docMk/>
            <pc:sldMk cId="3893235464" sldId="356"/>
            <ac:spMk id="10" creationId="{A0905AE6-04A1-E270-0DBD-8226E6F127F8}"/>
          </ac:spMkLst>
        </pc:spChg>
        <pc:picChg chg="add mod">
          <ac:chgData name="Paul Dendale" userId="8ae65cca-8108-48cb-b503-a2f1b05153a1" providerId="ADAL" clId="{CCB68988-7683-41ED-9036-5EE5B85C42F9}" dt="2026-03-14T16:08:36.341" v="461" actId="1076"/>
          <ac:picMkLst>
            <pc:docMk/>
            <pc:sldMk cId="3893235464" sldId="356"/>
            <ac:picMk id="3" creationId="{D2CC7AE1-6147-76A9-90CA-3708D6455E9A}"/>
          </ac:picMkLst>
        </pc:picChg>
        <pc:picChg chg="add mod">
          <ac:chgData name="Paul Dendale" userId="8ae65cca-8108-48cb-b503-a2f1b05153a1" providerId="ADAL" clId="{CCB68988-7683-41ED-9036-5EE5B85C42F9}" dt="2026-03-14T09:31:01.882" v="42" actId="1036"/>
          <ac:picMkLst>
            <pc:docMk/>
            <pc:sldMk cId="3893235464" sldId="356"/>
            <ac:picMk id="7" creationId="{CDA8F888-1D51-12A5-2219-A91B9CB64F62}"/>
          </ac:picMkLst>
        </pc:picChg>
        <pc:picChg chg="add mod">
          <ac:chgData name="Paul Dendale" userId="8ae65cca-8108-48cb-b503-a2f1b05153a1" providerId="ADAL" clId="{CCB68988-7683-41ED-9036-5EE5B85C42F9}" dt="2026-03-14T16:08:40.566" v="462" actId="14100"/>
          <ac:picMkLst>
            <pc:docMk/>
            <pc:sldMk cId="3893235464" sldId="356"/>
            <ac:picMk id="9" creationId="{E1D34E82-3793-18BD-0CB7-B4C3B28DC249}"/>
          </ac:picMkLst>
        </pc:picChg>
      </pc:sldChg>
      <pc:sldChg chg="addSp delSp modSp new mod ord">
        <pc:chgData name="Paul Dendale" userId="8ae65cca-8108-48cb-b503-a2f1b05153a1" providerId="ADAL" clId="{CCB68988-7683-41ED-9036-5EE5B85C42F9}" dt="2026-03-14T16:02:35.636" v="454"/>
        <pc:sldMkLst>
          <pc:docMk/>
          <pc:sldMk cId="3243942095" sldId="357"/>
        </pc:sldMkLst>
        <pc:spChg chg="add mod">
          <ac:chgData name="Paul Dendale" userId="8ae65cca-8108-48cb-b503-a2f1b05153a1" providerId="ADAL" clId="{CCB68988-7683-41ED-9036-5EE5B85C42F9}" dt="2026-03-14T16:01:58.151" v="445" actId="20577"/>
          <ac:spMkLst>
            <pc:docMk/>
            <pc:sldMk cId="3243942095" sldId="357"/>
            <ac:spMk id="5" creationId="{CB6D6D63-1CFC-580B-6BA0-297FC59F0A24}"/>
          </ac:spMkLst>
        </pc:spChg>
        <pc:picChg chg="add mod">
          <ac:chgData name="Paul Dendale" userId="8ae65cca-8108-48cb-b503-a2f1b05153a1" providerId="ADAL" clId="{CCB68988-7683-41ED-9036-5EE5B85C42F9}" dt="2026-03-14T16:02:27.719" v="452" actId="14100"/>
          <ac:picMkLst>
            <pc:docMk/>
            <pc:sldMk cId="3243942095" sldId="357"/>
            <ac:picMk id="8" creationId="{A4B1D22C-7FE2-8F93-232D-AA5CC84625E0}"/>
          </ac:picMkLst>
        </pc:picChg>
      </pc:sldChg>
    </pc:docChg>
  </pc:docChgLst>
  <pc:docChgLst>
    <pc:chgData name="Paul Dendale" userId="8ae65cca-8108-48cb-b503-a2f1b05153a1" providerId="ADAL" clId="{32225D3C-F5A4-4D24-9CC3-9FA14291FA3D}"/>
    <pc:docChg chg="custSel addSld delSld modSld sldOrd">
      <pc:chgData name="Paul Dendale" userId="8ae65cca-8108-48cb-b503-a2f1b05153a1" providerId="ADAL" clId="{32225D3C-F5A4-4D24-9CC3-9FA14291FA3D}" dt="2026-03-16T14:15:55.152" v="99" actId="680"/>
      <pc:docMkLst>
        <pc:docMk/>
      </pc:docMkLst>
      <pc:sldChg chg="addSp delSp modSp add mod">
        <pc:chgData name="Paul Dendale" userId="8ae65cca-8108-48cb-b503-a2f1b05153a1" providerId="ADAL" clId="{32225D3C-F5A4-4D24-9CC3-9FA14291FA3D}" dt="2026-03-09T14:27:38.158" v="22" actId="1076"/>
        <pc:sldMkLst>
          <pc:docMk/>
          <pc:sldMk cId="3198956440" sldId="347"/>
        </pc:sldMkLst>
        <pc:spChg chg="add mod">
          <ac:chgData name="Paul Dendale" userId="8ae65cca-8108-48cb-b503-a2f1b05153a1" providerId="ADAL" clId="{32225D3C-F5A4-4D24-9CC3-9FA14291FA3D}" dt="2026-03-09T14:27:15.475" v="20" actId="14100"/>
          <ac:spMkLst>
            <pc:docMk/>
            <pc:sldMk cId="3198956440" sldId="347"/>
            <ac:spMk id="5" creationId="{1B596C8F-BDB5-3519-64BA-F1541B1858B6}"/>
          </ac:spMkLst>
        </pc:spChg>
        <pc:spChg chg="add mod">
          <ac:chgData name="Paul Dendale" userId="8ae65cca-8108-48cb-b503-a2f1b05153a1" providerId="ADAL" clId="{32225D3C-F5A4-4D24-9CC3-9FA14291FA3D}" dt="2026-03-09T14:27:38.158" v="22" actId="1076"/>
          <ac:spMkLst>
            <pc:docMk/>
            <pc:sldMk cId="3198956440" sldId="347"/>
            <ac:spMk id="6" creationId="{D2D974AF-E36E-9952-D5F6-F6CAEA99A914}"/>
          </ac:spMkLst>
        </pc:spChg>
      </pc:sldChg>
      <pc:sldChg chg="addSp modSp add mod">
        <pc:chgData name="Paul Dendale" userId="8ae65cca-8108-48cb-b503-a2f1b05153a1" providerId="ADAL" clId="{32225D3C-F5A4-4D24-9CC3-9FA14291FA3D}" dt="2026-03-09T14:29:08.607" v="54" actId="1037"/>
        <pc:sldMkLst>
          <pc:docMk/>
          <pc:sldMk cId="724482582" sldId="348"/>
        </pc:sldMkLst>
        <pc:spChg chg="add mod">
          <ac:chgData name="Paul Dendale" userId="8ae65cca-8108-48cb-b503-a2f1b05153a1" providerId="ADAL" clId="{32225D3C-F5A4-4D24-9CC3-9FA14291FA3D}" dt="2026-03-09T14:29:08.607" v="54" actId="1037"/>
          <ac:spMkLst>
            <pc:docMk/>
            <pc:sldMk cId="724482582" sldId="348"/>
            <ac:spMk id="2" creationId="{EE60BF8C-AD8E-B9C6-1C26-480A04E9653C}"/>
          </ac:spMkLst>
        </pc:spChg>
        <pc:spChg chg="add mod">
          <ac:chgData name="Paul Dendale" userId="8ae65cca-8108-48cb-b503-a2f1b05153a1" providerId="ADAL" clId="{32225D3C-F5A4-4D24-9CC3-9FA14291FA3D}" dt="2026-03-09T14:28:10.470" v="25"/>
          <ac:spMkLst>
            <pc:docMk/>
            <pc:sldMk cId="724482582" sldId="348"/>
            <ac:spMk id="4" creationId="{91E1E869-42E7-A1AE-59ED-CE3A97D934F4}"/>
          </ac:spMkLst>
        </pc:spChg>
        <pc:picChg chg="add mod">
          <ac:chgData name="Paul Dendale" userId="8ae65cca-8108-48cb-b503-a2f1b05153a1" providerId="ADAL" clId="{32225D3C-F5A4-4D24-9CC3-9FA14291FA3D}" dt="2026-03-09T14:27:57.873" v="24"/>
          <ac:picMkLst>
            <pc:docMk/>
            <pc:sldMk cId="724482582" sldId="348"/>
            <ac:picMk id="3" creationId="{ED743C20-F52C-7823-74D0-47C3EEC02FF5}"/>
          </ac:picMkLst>
        </pc:picChg>
      </pc:sldChg>
      <pc:sldChg chg="addSp modSp add mod">
        <pc:chgData name="Paul Dendale" userId="8ae65cca-8108-48cb-b503-a2f1b05153a1" providerId="ADAL" clId="{32225D3C-F5A4-4D24-9CC3-9FA14291FA3D}" dt="2026-03-09T14:41:42.639" v="88" actId="14100"/>
        <pc:sldMkLst>
          <pc:docMk/>
          <pc:sldMk cId="2975746011" sldId="349"/>
        </pc:sldMkLst>
        <pc:spChg chg="add mod">
          <ac:chgData name="Paul Dendale" userId="8ae65cca-8108-48cb-b503-a2f1b05153a1" providerId="ADAL" clId="{32225D3C-F5A4-4D24-9CC3-9FA14291FA3D}" dt="2026-03-09T14:28:37.139" v="28" actId="1076"/>
          <ac:spMkLst>
            <pc:docMk/>
            <pc:sldMk cId="2975746011" sldId="349"/>
            <ac:spMk id="2" creationId="{E6F6498F-BCA1-56ED-EB94-9985F6C9E144}"/>
          </ac:spMkLst>
        </pc:spChg>
        <pc:spChg chg="add mod">
          <ac:chgData name="Paul Dendale" userId="8ae65cca-8108-48cb-b503-a2f1b05153a1" providerId="ADAL" clId="{32225D3C-F5A4-4D24-9CC3-9FA14291FA3D}" dt="2026-03-09T14:41:42.639" v="88" actId="14100"/>
          <ac:spMkLst>
            <pc:docMk/>
            <pc:sldMk cId="2975746011" sldId="349"/>
            <ac:spMk id="4" creationId="{6AA9FC83-1230-7AA9-793A-F3DF72C86EFA}"/>
          </ac:spMkLst>
        </pc:spChg>
        <pc:picChg chg="add mod">
          <ac:chgData name="Paul Dendale" userId="8ae65cca-8108-48cb-b503-a2f1b05153a1" providerId="ADAL" clId="{32225D3C-F5A4-4D24-9CC3-9FA14291FA3D}" dt="2026-03-09T14:28:42.253" v="29" actId="1076"/>
          <ac:picMkLst>
            <pc:docMk/>
            <pc:sldMk cId="2975746011" sldId="349"/>
            <ac:picMk id="3" creationId="{2049F58D-488F-F6F2-50B7-C4C718E8D7EE}"/>
          </ac:picMkLst>
        </pc:picChg>
      </pc:sldChg>
      <pc:sldChg chg="addSp delSp modSp add mod">
        <pc:chgData name="Paul Dendale" userId="8ae65cca-8108-48cb-b503-a2f1b05153a1" providerId="ADAL" clId="{32225D3C-F5A4-4D24-9CC3-9FA14291FA3D}" dt="2026-03-09T14:29:46.057" v="58" actId="478"/>
        <pc:sldMkLst>
          <pc:docMk/>
          <pc:sldMk cId="51823822" sldId="350"/>
        </pc:sldMkLst>
        <pc:spChg chg="add mod">
          <ac:chgData name="Paul Dendale" userId="8ae65cca-8108-48cb-b503-a2f1b05153a1" providerId="ADAL" clId="{32225D3C-F5A4-4D24-9CC3-9FA14291FA3D}" dt="2026-03-09T14:29:40.314" v="57" actId="1076"/>
          <ac:spMkLst>
            <pc:docMk/>
            <pc:sldMk cId="51823822" sldId="350"/>
            <ac:spMk id="4" creationId="{0E747829-6EB8-47E4-95E6-26997A6DF788}"/>
          </ac:spMkLst>
        </pc:spChg>
        <pc:picChg chg="add mod">
          <ac:chgData name="Paul Dendale" userId="8ae65cca-8108-48cb-b503-a2f1b05153a1" providerId="ADAL" clId="{32225D3C-F5A4-4D24-9CC3-9FA14291FA3D}" dt="2026-03-09T14:29:33.173" v="56"/>
          <ac:picMkLst>
            <pc:docMk/>
            <pc:sldMk cId="51823822" sldId="350"/>
            <ac:picMk id="3" creationId="{B2C558E9-BD79-6C34-72DA-A9E2431B1EE2}"/>
          </ac:picMkLst>
        </pc:picChg>
      </pc:sldChg>
      <pc:sldChg chg="addSp modSp add mod ord">
        <pc:chgData name="Paul Dendale" userId="8ae65cca-8108-48cb-b503-a2f1b05153a1" providerId="ADAL" clId="{32225D3C-F5A4-4D24-9CC3-9FA14291FA3D}" dt="2026-03-09T14:30:38.944" v="66"/>
        <pc:sldMkLst>
          <pc:docMk/>
          <pc:sldMk cId="4217608039" sldId="351"/>
        </pc:sldMkLst>
        <pc:picChg chg="add mod">
          <ac:chgData name="Paul Dendale" userId="8ae65cca-8108-48cb-b503-a2f1b05153a1" providerId="ADAL" clId="{32225D3C-F5A4-4D24-9CC3-9FA14291FA3D}" dt="2026-03-09T14:30:27.441" v="64" actId="1076"/>
          <ac:picMkLst>
            <pc:docMk/>
            <pc:sldMk cId="4217608039" sldId="351"/>
            <ac:picMk id="2" creationId="{14F66B60-0C0B-9CF3-E455-35EF1A2CEFC1}"/>
          </ac:picMkLst>
        </pc:picChg>
      </pc:sldChg>
      <pc:sldChg chg="addSp modSp add mod">
        <pc:chgData name="Paul Dendale" userId="8ae65cca-8108-48cb-b503-a2f1b05153a1" providerId="ADAL" clId="{32225D3C-F5A4-4D24-9CC3-9FA14291FA3D}" dt="2026-03-09T14:41:50.717" v="89"/>
        <pc:sldMkLst>
          <pc:docMk/>
          <pc:sldMk cId="3512298001" sldId="352"/>
        </pc:sldMkLst>
        <pc:spChg chg="add mod">
          <ac:chgData name="Paul Dendale" userId="8ae65cca-8108-48cb-b503-a2f1b05153a1" providerId="ADAL" clId="{32225D3C-F5A4-4D24-9CC3-9FA14291FA3D}" dt="2026-03-09T14:41:50.717" v="89"/>
          <ac:spMkLst>
            <pc:docMk/>
            <pc:sldMk cId="3512298001" sldId="352"/>
            <ac:spMk id="5" creationId="{3E2CA429-5709-0A6B-94A5-C19CEAB6BE50}"/>
          </ac:spMkLst>
        </pc:spChg>
        <pc:picChg chg="add mod modCrop">
          <ac:chgData name="Paul Dendale" userId="8ae65cca-8108-48cb-b503-a2f1b05153a1" providerId="ADAL" clId="{32225D3C-F5A4-4D24-9CC3-9FA14291FA3D}" dt="2026-03-09T14:40:05.736" v="84" actId="1076"/>
          <ac:picMkLst>
            <pc:docMk/>
            <pc:sldMk cId="3512298001" sldId="352"/>
            <ac:picMk id="3" creationId="{88AE9F37-D269-8751-C9FB-639E0C3CB68A}"/>
          </ac:picMkLst>
        </pc:picChg>
      </pc:sldChg>
      <pc:sldChg chg="addSp modSp add mod ord">
        <pc:chgData name="Paul Dendale" userId="8ae65cca-8108-48cb-b503-a2f1b05153a1" providerId="ADAL" clId="{32225D3C-F5A4-4D24-9CC3-9FA14291FA3D}" dt="2026-03-16T14:15:33.219" v="98"/>
        <pc:sldMkLst>
          <pc:docMk/>
          <pc:sldMk cId="802050764" sldId="353"/>
        </pc:sldMkLst>
        <pc:picChg chg="add mod">
          <ac:chgData name="Paul Dendale" userId="8ae65cca-8108-48cb-b503-a2f1b05153a1" providerId="ADAL" clId="{32225D3C-F5A4-4D24-9CC3-9FA14291FA3D}" dt="2026-03-09T14:31:08.336" v="70" actId="1076"/>
          <ac:picMkLst>
            <pc:docMk/>
            <pc:sldMk cId="802050764" sldId="353"/>
            <ac:picMk id="2" creationId="{2216272C-5402-BB57-AE65-500ADF39D8D1}"/>
          </ac:picMkLst>
        </pc:picChg>
        <pc:picChg chg="add mod">
          <ac:chgData name="Paul Dendale" userId="8ae65cca-8108-48cb-b503-a2f1b05153a1" providerId="ADAL" clId="{32225D3C-F5A4-4D24-9CC3-9FA14291FA3D}" dt="2026-03-09T14:31:20.776" v="74" actId="1076"/>
          <ac:picMkLst>
            <pc:docMk/>
            <pc:sldMk cId="802050764" sldId="353"/>
            <ac:picMk id="3" creationId="{1E6082C3-A559-735C-7006-9235731F38D9}"/>
          </ac:picMkLst>
        </pc:picChg>
        <pc:picChg chg="add mod">
          <ac:chgData name="Paul Dendale" userId="8ae65cca-8108-48cb-b503-a2f1b05153a1" providerId="ADAL" clId="{32225D3C-F5A4-4D24-9CC3-9FA14291FA3D}" dt="2026-03-16T14:15:33.219" v="98"/>
          <ac:picMkLst>
            <pc:docMk/>
            <pc:sldMk cId="802050764" sldId="353"/>
            <ac:picMk id="4" creationId="{BC88C36B-8876-D779-3DD3-0AD1497587CD}"/>
          </ac:picMkLst>
        </pc:picChg>
      </pc:sldChg>
      <pc:sldChg chg="addSp modSp add mod">
        <pc:chgData name="Paul Dendale" userId="8ae65cca-8108-48cb-b503-a2f1b05153a1" providerId="ADAL" clId="{32225D3C-F5A4-4D24-9CC3-9FA14291FA3D}" dt="2026-03-09T14:47:29.419" v="97"/>
        <pc:sldMkLst>
          <pc:docMk/>
          <pc:sldMk cId="2829724044" sldId="354"/>
        </pc:sldMkLst>
      </pc:sldChg>
      <pc:sldChg chg="modSp add mod ord">
        <pc:chgData name="Paul Dendale" userId="8ae65cca-8108-48cb-b503-a2f1b05153a1" providerId="ADAL" clId="{32225D3C-F5A4-4D24-9CC3-9FA14291FA3D}" dt="2026-03-09T14:42:07.864" v="93"/>
        <pc:sldMkLst>
          <pc:docMk/>
          <pc:sldMk cId="3403405385" sldId="355"/>
        </pc:sldMkLst>
        <pc:picChg chg="mod modCrop">
          <ac:chgData name="Paul Dendale" userId="8ae65cca-8108-48cb-b503-a2f1b05153a1" providerId="ADAL" clId="{32225D3C-F5A4-4D24-9CC3-9FA14291FA3D}" dt="2026-03-09T14:40:21.806" v="86" actId="1076"/>
          <ac:picMkLst>
            <pc:docMk/>
            <pc:sldMk cId="3403405385" sldId="355"/>
            <ac:picMk id="3" creationId="{53FE810F-5546-2DFC-F9BE-493241217D0B}"/>
          </ac:picMkLst>
        </pc:picChg>
      </pc:sldChg>
      <pc:sldChg chg="new">
        <pc:chgData name="Paul Dendale" userId="8ae65cca-8108-48cb-b503-a2f1b05153a1" providerId="ADAL" clId="{32225D3C-F5A4-4D24-9CC3-9FA14291FA3D}" dt="2026-03-16T14:15:55.152" v="99" actId="680"/>
        <pc:sldMkLst>
          <pc:docMk/>
          <pc:sldMk cId="709494921" sldId="358"/>
        </pc:sldMkLst>
      </pc:sldChg>
      <pc:sldMasterChg chg="delSldLayout">
        <pc:chgData name="Paul Dendale" userId="8ae65cca-8108-48cb-b503-a2f1b05153a1" providerId="ADAL" clId="{32225D3C-F5A4-4D24-9CC3-9FA14291FA3D}" dt="2026-03-09T14:31:36.729" v="76" actId="47"/>
        <pc:sldMasterMkLst>
          <pc:docMk/>
          <pc:sldMasterMk cId="3827594500" sldId="2147483648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005A74-81CE-6AF0-E169-54F8DEF435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B79A5-C832-B622-D114-83DC1CE19E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10EEC-FD30-7A4D-8A2D-F29B18C9441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C11A6-7154-ECF0-7DD8-A5ED878C6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E28E3-766F-78D7-04BD-DAF91C16EE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BE7EB-1D53-FA4D-8BF1-2B4CE78D555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183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2412-8B51-8647-B56F-D0196D1705B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6C954-6969-9246-88B2-A4978381850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3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6C954-6969-9246-88B2-A497838185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2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6C954-6969-9246-88B2-A497838185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6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37D321-2A7A-4EF1-6538-145EC84FC54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5775"/>
            <a:ext cx="947063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BC52EF-D3BE-3AFC-EC88-16221B89A6AD}"/>
              </a:ext>
            </a:extLst>
          </p:cNvPr>
          <p:cNvCxnSpPr>
            <a:cxnSpLocks/>
            <a:stCxn id="15" idx="4"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6228" y="4254408"/>
            <a:ext cx="7275639" cy="99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short description of </a:t>
            </a:r>
            <a:r>
              <a:rPr lang="en-US" dirty="0" err="1"/>
              <a:t>powerpoint</a:t>
            </a:r>
            <a:r>
              <a:rPr lang="en-US" dirty="0"/>
              <a:t> here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AD0EC7-C401-CAD3-5567-ADB3D8E8E9F2}"/>
              </a:ext>
            </a:extLst>
          </p:cNvPr>
          <p:cNvSpPr/>
          <p:nvPr userDrawn="1"/>
        </p:nvSpPr>
        <p:spPr>
          <a:xfrm>
            <a:off x="5220849" y="-646116"/>
            <a:ext cx="1712673" cy="17126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2E6A62-7E27-90F2-A2AD-DAD1EE9E0389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A2A34F-359B-F1D8-7E51-703795561407}"/>
              </a:ext>
            </a:extLst>
          </p:cNvPr>
          <p:cNvSpPr/>
          <p:nvPr userDrawn="1"/>
        </p:nvSpPr>
        <p:spPr>
          <a:xfrm>
            <a:off x="6077185" y="1844483"/>
            <a:ext cx="344164" cy="344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10837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9463865" y="6293021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CB36-2A5C-D2A6-E491-5CE6559F0D81}"/>
              </a:ext>
            </a:extLst>
          </p:cNvPr>
          <p:cNvSpPr/>
          <p:nvPr userDrawn="1"/>
        </p:nvSpPr>
        <p:spPr>
          <a:xfrm>
            <a:off x="10865289" y="4240546"/>
            <a:ext cx="410483" cy="410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55F0D0-BD1E-0C46-1CCF-5474C249F344}"/>
              </a:ext>
            </a:extLst>
          </p:cNvPr>
          <p:cNvSpPr/>
          <p:nvPr userDrawn="1"/>
        </p:nvSpPr>
        <p:spPr>
          <a:xfrm>
            <a:off x="3488229" y="1108435"/>
            <a:ext cx="779487" cy="7794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2403695-778B-5957-E2D3-A3573A9A7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5280" y="5672666"/>
            <a:ext cx="1772838" cy="793594"/>
          </a:xfrm>
          <a:prstGeom prst="rect">
            <a:avLst/>
          </a:prstGeom>
        </p:spPr>
      </p:pic>
      <p:pic>
        <p:nvPicPr>
          <p:cNvPr id="44" name="Picture 43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7002F26D-0B38-9B33-8A38-92D0A7210D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7170" y="221252"/>
            <a:ext cx="2775111" cy="2775111"/>
          </a:xfrm>
          <a:prstGeom prst="rect">
            <a:avLst/>
          </a:prstGeom>
        </p:spPr>
      </p:pic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26505E9B-0283-BFE5-F40A-86ABC78ADC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7387" y="-969457"/>
            <a:ext cx="2077892" cy="2077892"/>
          </a:xfrm>
          <a:prstGeom prst="rect">
            <a:avLst/>
          </a:prstGeom>
        </p:spPr>
      </p:pic>
      <p:pic>
        <p:nvPicPr>
          <p:cNvPr id="47" name="Picture 46" descr="A pink light in the dark&#10;&#10;AI-generated content may be incorrect.">
            <a:extLst>
              <a:ext uri="{FF2B5EF4-FFF2-40B4-BE49-F238E27FC236}">
                <a16:creationId xmlns:a16="http://schemas.microsoft.com/office/drawing/2014/main" id="{F99DB87C-529B-AE1A-A28E-224A627CDA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69372" y="4451423"/>
            <a:ext cx="147990" cy="147990"/>
          </a:xfrm>
          <a:prstGeom prst="rect">
            <a:avLst/>
          </a:prstGeom>
        </p:spPr>
      </p:pic>
      <p:pic>
        <p:nvPicPr>
          <p:cNvPr id="50" name="Picture 49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25FDD5F0-6773-FF78-1D1D-88411C9C86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8731" y="2398608"/>
            <a:ext cx="593256" cy="593256"/>
          </a:xfrm>
          <a:prstGeom prst="rect">
            <a:avLst/>
          </a:prstGeom>
        </p:spPr>
      </p:pic>
      <p:sp>
        <p:nvSpPr>
          <p:cNvPr id="54" name="Content Placeholder 7">
            <a:extLst>
              <a:ext uri="{FF2B5EF4-FFF2-40B4-BE49-F238E27FC236}">
                <a16:creationId xmlns:a16="http://schemas.microsoft.com/office/drawing/2014/main" id="{FA80644C-B76D-EF89-754B-2E528950A1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3348061"/>
            <a:ext cx="8211380" cy="77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Content Placeholder 7">
            <a:extLst>
              <a:ext uri="{FF2B5EF4-FFF2-40B4-BE49-F238E27FC236}">
                <a16:creationId xmlns:a16="http://schemas.microsoft.com/office/drawing/2014/main" id="{FFC22842-A6EB-BDA5-A3E7-DC4D54BBD2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6227" y="5410967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6717EEE5-8A01-AF7D-781C-15C95F93EC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6227" y="5860515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0A284-28AE-0D64-00A0-AB02FD3DF23D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88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37D321-2A7A-4EF1-6538-145EC84FC54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5775"/>
            <a:ext cx="947063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BC52EF-D3BE-3AFC-EC88-16221B89A6AD}"/>
              </a:ext>
            </a:extLst>
          </p:cNvPr>
          <p:cNvCxnSpPr>
            <a:cxnSpLocks/>
            <a:stCxn id="15" idx="4"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DAD0EC7-C401-CAD3-5567-ADB3D8E8E9F2}"/>
              </a:ext>
            </a:extLst>
          </p:cNvPr>
          <p:cNvSpPr/>
          <p:nvPr userDrawn="1"/>
        </p:nvSpPr>
        <p:spPr>
          <a:xfrm>
            <a:off x="5220849" y="-646116"/>
            <a:ext cx="1712673" cy="17126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A2A34F-359B-F1D8-7E51-703795561407}"/>
              </a:ext>
            </a:extLst>
          </p:cNvPr>
          <p:cNvSpPr/>
          <p:nvPr userDrawn="1"/>
        </p:nvSpPr>
        <p:spPr>
          <a:xfrm>
            <a:off x="5923918" y="1996238"/>
            <a:ext cx="344164" cy="3441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10837"/>
            <a:ext cx="269877" cy="269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9463865" y="6293021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CB36-2A5C-D2A6-E491-5CE6559F0D81}"/>
              </a:ext>
            </a:extLst>
          </p:cNvPr>
          <p:cNvSpPr/>
          <p:nvPr userDrawn="1"/>
        </p:nvSpPr>
        <p:spPr>
          <a:xfrm>
            <a:off x="10865289" y="4240546"/>
            <a:ext cx="410483" cy="410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26505E9B-0283-BFE5-F40A-86ABC78AD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9884" y="-696872"/>
            <a:ext cx="1752690" cy="1752690"/>
          </a:xfrm>
          <a:prstGeom prst="rect">
            <a:avLst/>
          </a:prstGeom>
        </p:spPr>
      </p:pic>
      <p:pic>
        <p:nvPicPr>
          <p:cNvPr id="47" name="Picture 46" descr="A pink light in the dark&#10;&#10;AI-generated content may be incorrect.">
            <a:extLst>
              <a:ext uri="{FF2B5EF4-FFF2-40B4-BE49-F238E27FC236}">
                <a16:creationId xmlns:a16="http://schemas.microsoft.com/office/drawing/2014/main" id="{F99DB87C-529B-AE1A-A28E-224A627CD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6393" y="4439653"/>
            <a:ext cx="147990" cy="147990"/>
          </a:xfrm>
          <a:prstGeom prst="rect">
            <a:avLst/>
          </a:prstGeom>
        </p:spPr>
      </p:pic>
      <p:pic>
        <p:nvPicPr>
          <p:cNvPr id="2" name="Picture 1" descr="A pink light in the dark&#10;&#10;AI-generated content may be incorrect.">
            <a:extLst>
              <a:ext uri="{FF2B5EF4-FFF2-40B4-BE49-F238E27FC236}">
                <a16:creationId xmlns:a16="http://schemas.microsoft.com/office/drawing/2014/main" id="{F2C4E082-1863-0596-F431-DFDFAFC5B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8711" y="2308557"/>
            <a:ext cx="789498" cy="789498"/>
          </a:xfrm>
          <a:prstGeom prst="rect">
            <a:avLst/>
          </a:prstGeom>
        </p:spPr>
      </p:pic>
      <p:pic>
        <p:nvPicPr>
          <p:cNvPr id="3" name="Content Placeholder 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0B681AEC-C90D-D440-7938-9166ABBE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5280" y="5676763"/>
            <a:ext cx="1765859" cy="789498"/>
          </a:xfrm>
          <a:prstGeom prst="rect">
            <a:avLst/>
          </a:prstGeom>
        </p:spPr>
      </p:pic>
      <p:pic>
        <p:nvPicPr>
          <p:cNvPr id="4" name="Picture 3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50EF8612-E0FD-5F8D-F023-CCB59D500E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170" y="221252"/>
            <a:ext cx="2775111" cy="2775111"/>
          </a:xfrm>
          <a:prstGeom prst="rect">
            <a:avLst/>
          </a:prstGeom>
        </p:spPr>
      </p:pic>
      <p:pic>
        <p:nvPicPr>
          <p:cNvPr id="8" name="Picture 7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EA78B541-3DAF-1E5B-6460-BA8C5471AE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04739" y="210220"/>
            <a:ext cx="1858200" cy="1858200"/>
          </a:xfrm>
          <a:prstGeom prst="rect">
            <a:avLst/>
          </a:prstGeom>
        </p:spPr>
      </p:pic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6A98B98-9EBC-672A-77B0-CB48E5CF7A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6228" y="4254408"/>
            <a:ext cx="7275639" cy="99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short description of </a:t>
            </a:r>
            <a:r>
              <a:rPr lang="en-US" dirty="0" err="1"/>
              <a:t>powerpoint</a:t>
            </a:r>
            <a:r>
              <a:rPr lang="en-US" dirty="0"/>
              <a:t> here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8BCED26D-DE0D-A93A-9DEA-EB0A6339808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3348061"/>
            <a:ext cx="8211380" cy="77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E3C9B735-3107-33A8-8487-B330382A926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6227" y="5410967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DA3DE91D-4E7D-91A8-C061-E4B8F9EB3C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6227" y="5860515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CFEE90-FFE7-3875-3019-0AA2344FF794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01893-9601-2874-22AD-2CFAD93266FE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9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67207-414F-9E4E-A38C-FB476F9F27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6" y="520500"/>
            <a:ext cx="9111420" cy="571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0087" y="1227303"/>
            <a:ext cx="9111420" cy="358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Supporting title copy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AC0B4246-1956-4481-ED4D-E359458DB2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6" y="1828059"/>
            <a:ext cx="9429526" cy="3712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ea typeface="Calibri" panose="020F0502020204030204" pitchFamily="34" charset="0"/>
              </a:defRPr>
            </a:lvl2pPr>
            <a:lvl3pPr>
              <a:defRPr sz="1800">
                <a:ea typeface="Calibri" panose="020F0502020204030204" pitchFamily="34" charset="0"/>
              </a:defRPr>
            </a:lvl3pPr>
            <a:lvl4pPr>
              <a:defRPr sz="1600">
                <a:ea typeface="Calibri" panose="020F0502020204030204" pitchFamily="34" charset="0"/>
              </a:defRPr>
            </a:lvl4pPr>
            <a:lvl5pPr>
              <a:defRPr sz="1400">
                <a:ea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1BF62F7-4A04-0DCA-106F-042F111B5371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5B392-0315-2C06-1322-65B28DAE2ED7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9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67207-414F-9E4E-A38C-FB476F9F27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6" y="520500"/>
            <a:ext cx="9139296" cy="571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Only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8FB998E-D289-172B-26E1-CD6C9346DC26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5C905-D067-7B04-78B2-BABBB2D23348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7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D785207-E1C3-B28E-715C-D71BFC38A09A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CA656-3A3C-1A18-BB1E-033A65D5BF0F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94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5C350DB-7D39-5CB7-13FB-B07EB16F0548}"/>
              </a:ext>
            </a:extLst>
          </p:cNvPr>
          <p:cNvCxnSpPr>
            <a:cxnSpLocks/>
            <a:stCxn id="17" idx="2"/>
          </p:cNvCxnSpPr>
          <p:nvPr userDrawn="1"/>
        </p:nvCxnSpPr>
        <p:spPr>
          <a:xfrm flipH="1">
            <a:off x="0" y="6409709"/>
            <a:ext cx="10212819" cy="1290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  <a:stCxn id="15" idx="0"/>
          </p:cNvCxnSpPr>
          <p:nvPr userDrawn="1"/>
        </p:nvCxnSpPr>
        <p:spPr>
          <a:xfrm>
            <a:off x="544683" y="4746904"/>
            <a:ext cx="0" cy="253243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8414" y="4746904"/>
            <a:ext cx="9187226" cy="35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4746904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10212819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BCB590-1D28-DAD9-E06C-FEA0103FA7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4156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to add picture</a:t>
            </a:r>
          </a:p>
        </p:txBody>
      </p:sp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7D02584-1B30-A530-F339-8FB1BE307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3912B1-2A3B-DA53-CCC8-76C622827EF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8414" y="5248373"/>
            <a:ext cx="9187221" cy="943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369398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089AA657-EE4C-534A-F9A7-1FA3084797B0}"/>
              </a:ext>
            </a:extLst>
          </p:cNvPr>
          <p:cNvSpPr/>
          <p:nvPr userDrawn="1"/>
        </p:nvSpPr>
        <p:spPr>
          <a:xfrm>
            <a:off x="8530892" y="-300535"/>
            <a:ext cx="722003" cy="7220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3252857-6862-CEB7-8C6C-07E53469ECDA}"/>
              </a:ext>
            </a:extLst>
          </p:cNvPr>
          <p:cNvSpPr/>
          <p:nvPr userDrawn="1"/>
        </p:nvSpPr>
        <p:spPr>
          <a:xfrm>
            <a:off x="10935225" y="-609714"/>
            <a:ext cx="2006528" cy="20065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2515637B-BA4A-3F42-E9F4-BB704B90E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1097" y="4748703"/>
            <a:ext cx="2459060" cy="2459060"/>
          </a:xfrm>
          <a:prstGeom prst="rect">
            <a:avLst/>
          </a:prstGeom>
        </p:spPr>
      </p:pic>
      <p:pic>
        <p:nvPicPr>
          <p:cNvPr id="44" name="Picture 4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BF30A3E-EB2B-7EB7-6EEE-89D3081A36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pic>
        <p:nvPicPr>
          <p:cNvPr id="45" name="Picture 44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EE61A3CE-689B-F400-432B-8E8AC586EF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5180" y="6111578"/>
            <a:ext cx="296628" cy="296628"/>
          </a:xfrm>
          <a:prstGeom prst="rect">
            <a:avLst/>
          </a:prstGeom>
        </p:spPr>
      </p:pic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B345901C-1715-6064-C58F-1684039A92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52641" y="1001542"/>
            <a:ext cx="341419" cy="341419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65AEAE4E-3F0A-BBA2-E54E-9E09AC704709}"/>
              </a:ext>
            </a:extLst>
          </p:cNvPr>
          <p:cNvSpPr/>
          <p:nvPr userDrawn="1"/>
        </p:nvSpPr>
        <p:spPr>
          <a:xfrm>
            <a:off x="7345378" y="696974"/>
            <a:ext cx="950556" cy="9505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49C4B7C-F467-6E79-473D-3FEB7FD025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51506" y="1924722"/>
            <a:ext cx="4101027" cy="8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9A4DE67A-F9C7-4A2D-318D-806795742A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551505" y="2823982"/>
            <a:ext cx="4101027" cy="2635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F5A2BC7-B500-92F5-1363-EB1F8A8E29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198386" y="1"/>
            <a:ext cx="7980326" cy="6858000"/>
          </a:xfrm>
          <a:custGeom>
            <a:avLst/>
            <a:gdLst>
              <a:gd name="connsiteX0" fmla="*/ 0 w 7980326"/>
              <a:gd name="connsiteY0" fmla="*/ 0 h 6858000"/>
              <a:gd name="connsiteX1" fmla="*/ 6905458 w 7980326"/>
              <a:gd name="connsiteY1" fmla="*/ 0 h 6858000"/>
              <a:gd name="connsiteX2" fmla="*/ 6973134 w 7980326"/>
              <a:gd name="connsiteY2" fmla="*/ 95169 h 6858000"/>
              <a:gd name="connsiteX3" fmla="*/ 7980326 w 7980326"/>
              <a:gd name="connsiteY3" fmla="*/ 3392489 h 6858000"/>
              <a:gd name="connsiteX4" fmla="*/ 6973134 w 7980326"/>
              <a:gd name="connsiteY4" fmla="*/ 6689808 h 6858000"/>
              <a:gd name="connsiteX5" fmla="*/ 6853530 w 7980326"/>
              <a:gd name="connsiteY5" fmla="*/ 6858000 h 6858000"/>
              <a:gd name="connsiteX6" fmla="*/ 0 w 798032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0326" h="6858000">
                <a:moveTo>
                  <a:pt x="0" y="0"/>
                </a:moveTo>
                <a:lnTo>
                  <a:pt x="6905458" y="0"/>
                </a:lnTo>
                <a:lnTo>
                  <a:pt x="6973134" y="95169"/>
                </a:lnTo>
                <a:cubicBezTo>
                  <a:pt x="7609023" y="1036408"/>
                  <a:pt x="7980326" y="2171088"/>
                  <a:pt x="7980326" y="3392489"/>
                </a:cubicBezTo>
                <a:cubicBezTo>
                  <a:pt x="7980326" y="4613891"/>
                  <a:pt x="7609023" y="5748569"/>
                  <a:pt x="6973134" y="6689808"/>
                </a:cubicBezTo>
                <a:lnTo>
                  <a:pt x="685353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		Click 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698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3" r:id="rId4"/>
    <p:sldLayoutId id="2147483664" r:id="rId5"/>
    <p:sldLayoutId id="2147483659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i.org/10.1093/eurheartj/ehaf1072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29651-85DB-EB3A-D06B-E5B7C36C24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0084" y="3348061"/>
            <a:ext cx="9339483" cy="779485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role</a:t>
            </a:r>
            <a:r>
              <a:rPr lang="fr-FR" dirty="0"/>
              <a:t> of the </a:t>
            </a:r>
            <a:r>
              <a:rPr lang="fr-FR" dirty="0" err="1"/>
              <a:t>environment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E45DF-0C69-8F5C-D4D2-CF0361FD2D7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6227" y="5081028"/>
            <a:ext cx="7275639" cy="368487"/>
          </a:xfrm>
        </p:spPr>
        <p:txBody>
          <a:bodyPr/>
          <a:lstStyle/>
          <a:p>
            <a:r>
              <a:rPr lang="fr-FR" dirty="0"/>
              <a:t>Prof dr Paul Dendale</a:t>
            </a:r>
          </a:p>
          <a:p>
            <a:r>
              <a:rPr lang="fr-FR" dirty="0"/>
              <a:t>Hasselt </a:t>
            </a:r>
            <a:r>
              <a:rPr lang="fr-FR" dirty="0" err="1"/>
              <a:t>University</a:t>
            </a:r>
            <a:r>
              <a:rPr lang="fr-FR" dirty="0"/>
              <a:t>, Belgium</a:t>
            </a:r>
          </a:p>
          <a:p>
            <a:endParaRPr lang="fr-F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F1C81-BB03-04D0-0CF8-364E694D05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March 18 2026</a:t>
            </a:r>
          </a:p>
        </p:txBody>
      </p:sp>
    </p:spTree>
    <p:extLst>
      <p:ext uri="{BB962C8B-B14F-4D97-AF65-F5344CB8AC3E}">
        <p14:creationId xmlns:p14="http://schemas.microsoft.com/office/powerpoint/2010/main" val="407660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3E35C-D835-710E-FFFD-C8A365067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cirkel&#10;&#10;Door AI gegenereerde inhoud is mogelijk onjuist.">
            <a:extLst>
              <a:ext uri="{FF2B5EF4-FFF2-40B4-BE49-F238E27FC236}">
                <a16:creationId xmlns:a16="http://schemas.microsoft.com/office/drawing/2014/main" id="{2216272C-5402-BB57-AE65-500ADF39D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078" y="824889"/>
            <a:ext cx="8381832" cy="5217690"/>
          </a:xfrm>
          <a:prstGeom prst="rect">
            <a:avLst/>
          </a:prstGeom>
          <a:noFill/>
        </p:spPr>
      </p:pic>
      <p:pic>
        <p:nvPicPr>
          <p:cNvPr id="3" name="Afbeelding 2" descr="Afbeelding met tekst, Lettertype, wit, lijn&#10;&#10;Door AI gegenereerde inhoud is mogelijk onjuist.">
            <a:extLst>
              <a:ext uri="{FF2B5EF4-FFF2-40B4-BE49-F238E27FC236}">
                <a16:creationId xmlns:a16="http://schemas.microsoft.com/office/drawing/2014/main" id="{1E6082C3-A559-735C-7006-9235731F3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332" y="6436511"/>
            <a:ext cx="2800860" cy="4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5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23FA8-C77D-874F-FC52-255F6343D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2505A2-3279-CCCA-DDDC-6A30A6752ABA}"/>
              </a:ext>
            </a:extLst>
          </p:cNvPr>
          <p:cNvSpPr txBox="1">
            <a:spLocks/>
          </p:cNvSpPr>
          <p:nvPr/>
        </p:nvSpPr>
        <p:spPr>
          <a:xfrm>
            <a:off x="3125027" y="2301735"/>
            <a:ext cx="6301778" cy="25907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3" dirty="0"/>
              <a:t>Thanks for listening</a:t>
            </a:r>
          </a:p>
          <a:p>
            <a:endParaRPr lang="en-US" sz="3733" dirty="0"/>
          </a:p>
          <a:p>
            <a:r>
              <a:rPr lang="en-US" sz="3733" dirty="0"/>
              <a:t>paul.dendale@uhasselt.be</a:t>
            </a:r>
          </a:p>
        </p:txBody>
      </p:sp>
    </p:spTree>
    <p:extLst>
      <p:ext uri="{BB962C8B-B14F-4D97-AF65-F5344CB8AC3E}">
        <p14:creationId xmlns:p14="http://schemas.microsoft.com/office/powerpoint/2010/main" val="282972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1EA1BA0-8D96-41BD-8924-7866D6DCE93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F2002D-6074-554A-BD7B-5AB12D8B079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42EB8D-A236-92AB-F5E7-B6918E35497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949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C4584-AA14-24E5-529E-0ACE865A2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kleding, catalogus&#10;&#10;Door AI gegenereerde inhoud is mogelijk onjuist.">
            <a:extLst>
              <a:ext uri="{FF2B5EF4-FFF2-40B4-BE49-F238E27FC236}">
                <a16:creationId xmlns:a16="http://schemas.microsoft.com/office/drawing/2014/main" id="{53FE810F-5546-2DFC-F9BE-493241217D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141"/>
          <a:stretch>
            <a:fillRect/>
          </a:stretch>
        </p:blipFill>
        <p:spPr>
          <a:xfrm>
            <a:off x="961533" y="2370841"/>
            <a:ext cx="10268934" cy="211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FCFEB-3649-76B0-F8FC-7ED719AF9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1B596C8F-BDB5-3519-64BA-F1541B1858B6}"/>
              </a:ext>
            </a:extLst>
          </p:cNvPr>
          <p:cNvSpPr txBox="1">
            <a:spLocks/>
          </p:cNvSpPr>
          <p:nvPr/>
        </p:nvSpPr>
        <p:spPr>
          <a:xfrm>
            <a:off x="719403" y="1508787"/>
            <a:ext cx="10683165" cy="34563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/>
              <a:t>Oxford </a:t>
            </a:r>
            <a:r>
              <a:rPr lang="nl-BE" sz="3200" dirty="0" err="1"/>
              <a:t>learner’s</a:t>
            </a:r>
            <a:r>
              <a:rPr lang="nl-BE" sz="3200" dirty="0"/>
              <a:t> </a:t>
            </a:r>
            <a:r>
              <a:rPr lang="nl-BE" sz="3200" dirty="0" err="1"/>
              <a:t>dictionary</a:t>
            </a:r>
            <a:r>
              <a:rPr lang="nl-BE" sz="3200" dirty="0"/>
              <a:t> : </a:t>
            </a:r>
          </a:p>
          <a:p>
            <a:endParaRPr lang="nl-BE" sz="3200" dirty="0"/>
          </a:p>
          <a:p>
            <a:r>
              <a:rPr lang="en-US" sz="3200" dirty="0"/>
              <a:t> “the natural world in which people, animals and plants live”</a:t>
            </a:r>
          </a:p>
          <a:p>
            <a:pPr algn="ctr"/>
            <a:r>
              <a:rPr lang="en-US" sz="3200" dirty="0"/>
              <a:t>Or</a:t>
            </a:r>
          </a:p>
          <a:p>
            <a:r>
              <a:rPr lang="en-US" sz="3200" dirty="0"/>
              <a:t>“the conditions in which a person, animal or plant lives or operates or in which an activity takes place”</a:t>
            </a:r>
            <a:endParaRPr lang="nl-BE" sz="3200" dirty="0"/>
          </a:p>
          <a:p>
            <a:endParaRPr lang="nl-BE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2D974AF-E36E-9952-D5F6-F6CAEA99A914}"/>
              </a:ext>
            </a:extLst>
          </p:cNvPr>
          <p:cNvSpPr txBox="1">
            <a:spLocks/>
          </p:cNvSpPr>
          <p:nvPr/>
        </p:nvSpPr>
        <p:spPr>
          <a:xfrm>
            <a:off x="719403" y="452669"/>
            <a:ext cx="10175676" cy="5760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3" dirty="0"/>
              <a:t>What is “the environment”?</a:t>
            </a:r>
          </a:p>
        </p:txBody>
      </p:sp>
    </p:spTree>
    <p:extLst>
      <p:ext uri="{BB962C8B-B14F-4D97-AF65-F5344CB8AC3E}">
        <p14:creationId xmlns:p14="http://schemas.microsoft.com/office/powerpoint/2010/main" val="319895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EE129-D0D8-29EB-B0D0-218BB4519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60BF8C-AD8E-B9C6-1C26-480A04E9653C}"/>
              </a:ext>
            </a:extLst>
          </p:cNvPr>
          <p:cNvSpPr txBox="1">
            <a:spLocks/>
          </p:cNvSpPr>
          <p:nvPr/>
        </p:nvSpPr>
        <p:spPr>
          <a:xfrm>
            <a:off x="753336" y="452669"/>
            <a:ext cx="10175676" cy="5760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3" dirty="0"/>
              <a:t>Is it really important?</a:t>
            </a:r>
          </a:p>
        </p:txBody>
      </p:sp>
      <p:pic>
        <p:nvPicPr>
          <p:cNvPr id="3" name="Picture 2" descr="The burden of CVD deaths and key risk factors. (A): Significant cardiovascular risk factors, with high blood pressure as the leading cause, followed by air pollution, responsible for 8.1 million deaths. LDL, low-density lipoprotein. (B): the steady increase in CVD deaths, reaching 20.5 million in 2021. (C): The environmental contribution to CVD in Europe is striking, with an estimated 18% of all CVD-related deaths attributed to these factors. Panel (A) is based on data of the GBD Study and adapted from a report of the Health Effects Institute in 2024 with permission.6 Panel (B) is adapted from the World Heart Report 2023.7 Panel C reproduced with permission from.5">
            <a:extLst>
              <a:ext uri="{FF2B5EF4-FFF2-40B4-BE49-F238E27FC236}">
                <a16:creationId xmlns:a16="http://schemas.microsoft.com/office/drawing/2014/main" id="{ED743C20-F52C-7823-74D0-47C3EEC02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6" b="47596"/>
          <a:stretch>
            <a:fillRect/>
          </a:stretch>
        </p:blipFill>
        <p:spPr bwMode="auto">
          <a:xfrm>
            <a:off x="2887635" y="1316764"/>
            <a:ext cx="6416731" cy="45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1E1E869-42E7-A1AE-59ED-CE3A97D934F4}"/>
              </a:ext>
            </a:extLst>
          </p:cNvPr>
          <p:cNvSpPr txBox="1"/>
          <p:nvPr/>
        </p:nvSpPr>
        <p:spPr>
          <a:xfrm>
            <a:off x="6547535" y="6486631"/>
            <a:ext cx="7876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Cardiovascular Research, 2025, Pages 1-26</a:t>
            </a:r>
            <a:endParaRPr lang="nl-BE" sz="1600" dirty="0">
              <a:solidFill>
                <a:schemeClr val="tx2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AE6F4CE-6FCA-FCFE-CAA3-3A7D81458FF7}"/>
              </a:ext>
            </a:extLst>
          </p:cNvPr>
          <p:cNvSpPr/>
          <p:nvPr/>
        </p:nvSpPr>
        <p:spPr>
          <a:xfrm>
            <a:off x="5216100" y="4972050"/>
            <a:ext cx="708450" cy="2022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448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B6D6D63-1CFC-580B-6BA0-297FC59F0A24}"/>
              </a:ext>
            </a:extLst>
          </p:cNvPr>
          <p:cNvSpPr txBox="1">
            <a:spLocks/>
          </p:cNvSpPr>
          <p:nvPr/>
        </p:nvSpPr>
        <p:spPr>
          <a:xfrm>
            <a:off x="2727325" y="6162675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000" i="1" dirty="0" err="1">
                <a:solidFill>
                  <a:srgbClr val="333333"/>
                </a:solidFill>
              </a:rPr>
              <a:t>Eur</a:t>
            </a:r>
            <a:r>
              <a:rPr lang="en-US" sz="1000" i="1" dirty="0">
                <a:solidFill>
                  <a:srgbClr val="333333"/>
                </a:solidFill>
              </a:rPr>
              <a:t> Heart J</a:t>
            </a:r>
            <a:r>
              <a:rPr lang="en-US" sz="1000" dirty="0">
                <a:solidFill>
                  <a:srgbClr val="333333"/>
                </a:solidFill>
              </a:rPr>
              <a:t>, Volume 47, Issue 11, 14 March 2026, Pages 1279–1281, </a:t>
            </a:r>
            <a:r>
              <a:rPr lang="en-US" sz="1000" dirty="0">
                <a:solidFill>
                  <a:srgbClr val="333333"/>
                </a:solidFill>
                <a:hlinkClick r:id="rId2"/>
              </a:rPr>
              <a:t>https://doi.org/10.1093/eurheartj/ehaf1072</a:t>
            </a:r>
            <a:endParaRPr lang="en-US" sz="1000" dirty="0">
              <a:solidFill>
                <a:srgbClr val="333333"/>
              </a:solidFill>
            </a:endParaRPr>
          </a:p>
        </p:txBody>
      </p:sp>
      <p:pic>
        <p:nvPicPr>
          <p:cNvPr id="8" name="New picture">
            <a:extLst>
              <a:ext uri="{FF2B5EF4-FFF2-40B4-BE49-F238E27FC236}">
                <a16:creationId xmlns:a16="http://schemas.microsoft.com/office/drawing/2014/main" id="{A4B1D22C-7FE2-8F93-232D-AA5CC84625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38788" y="560894"/>
            <a:ext cx="5888775" cy="55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4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92B0B-4E4D-DC99-FC23-8A58E4DC9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wolk, hemel, schermopname&#10;&#10;Door AI gegenereerde inhoud is mogelijk onjuist.">
            <a:extLst>
              <a:ext uri="{FF2B5EF4-FFF2-40B4-BE49-F238E27FC236}">
                <a16:creationId xmlns:a16="http://schemas.microsoft.com/office/drawing/2014/main" id="{14F66B60-0C0B-9CF3-E455-35EF1A2CE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65" y="400127"/>
            <a:ext cx="5874435" cy="5845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60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640EC-0E22-AE06-5366-56596A100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6498F-BCA1-56ED-EB94-9985F6C9E144}"/>
              </a:ext>
            </a:extLst>
          </p:cNvPr>
          <p:cNvSpPr txBox="1">
            <a:spLocks/>
          </p:cNvSpPr>
          <p:nvPr/>
        </p:nvSpPr>
        <p:spPr>
          <a:xfrm>
            <a:off x="862593" y="406949"/>
            <a:ext cx="10175676" cy="5760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3" dirty="0"/>
              <a:t>Where can I run to?</a:t>
            </a:r>
          </a:p>
        </p:txBody>
      </p:sp>
      <p:pic>
        <p:nvPicPr>
          <p:cNvPr id="3" name="Picture 2" descr="The burden of CVD deaths and key risk factors. (A): Significant cardiovascular risk factors, with high blood pressure as the leading cause, followed by air pollution, responsible for 8.1 million deaths. LDL, low-density lipoprotein. (B): the steady increase in CVD deaths, reaching 20.5 million in 2021. (C): The environmental contribution to CVD in Europe is striking, with an estimated 18% of all CVD-related deaths attributed to these factors. Panel (A) is based on data of the GBD Study and adapted from a report of the Health Effects Institute in 2024 with permission.6 Panel (B) is adapted from the World Heart Report 2023.7 Panel C reproduced with permission from.5">
            <a:extLst>
              <a:ext uri="{FF2B5EF4-FFF2-40B4-BE49-F238E27FC236}">
                <a16:creationId xmlns:a16="http://schemas.microsoft.com/office/drawing/2014/main" id="{2049F58D-488F-F6F2-50B7-C4C718E8D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8" t="50553" r="22442"/>
          <a:stretch>
            <a:fillRect/>
          </a:stretch>
        </p:blipFill>
        <p:spPr bwMode="auto">
          <a:xfrm>
            <a:off x="2074904" y="1112901"/>
            <a:ext cx="654257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AA9FC83-1230-7AA9-793A-F3DF72C86EFA}"/>
              </a:ext>
            </a:extLst>
          </p:cNvPr>
          <p:cNvSpPr txBox="1"/>
          <p:nvPr/>
        </p:nvSpPr>
        <p:spPr>
          <a:xfrm>
            <a:off x="6547535" y="6486630"/>
            <a:ext cx="3958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Cardiovascular Research, 2025, Pages 1-26</a:t>
            </a:r>
            <a:endParaRPr lang="nl-B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4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schermopname, software, multimedia&#10;&#10;Door AI gegenereerde inhoud is mogelijk onjuist.">
            <a:extLst>
              <a:ext uri="{FF2B5EF4-FFF2-40B4-BE49-F238E27FC236}">
                <a16:creationId xmlns:a16="http://schemas.microsoft.com/office/drawing/2014/main" id="{CDA8F888-1D51-12A5-2219-A91B9CB64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834" y="1304064"/>
            <a:ext cx="2143572" cy="4644406"/>
          </a:xfrm>
          <a:prstGeom prst="rect">
            <a:avLst/>
          </a:prstGeom>
        </p:spPr>
      </p:pic>
      <p:pic>
        <p:nvPicPr>
          <p:cNvPr id="9" name="Afbeelding 8" descr="Afbeelding met tekst, schermopname, software, Lettertype&#10;&#10;Door AI gegenereerde inhoud is mogelijk onjuist.">
            <a:extLst>
              <a:ext uri="{FF2B5EF4-FFF2-40B4-BE49-F238E27FC236}">
                <a16:creationId xmlns:a16="http://schemas.microsoft.com/office/drawing/2014/main" id="{E1D34E82-3793-18BD-0CB7-B4C3B28DC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50" y="1304065"/>
            <a:ext cx="2143572" cy="4644406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0905AE6-04A1-E270-0DBD-8226E6F127F8}"/>
              </a:ext>
            </a:extLst>
          </p:cNvPr>
          <p:cNvSpPr txBox="1">
            <a:spLocks/>
          </p:cNvSpPr>
          <p:nvPr/>
        </p:nvSpPr>
        <p:spPr>
          <a:xfrm>
            <a:off x="862593" y="406949"/>
            <a:ext cx="10175676" cy="5760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3" dirty="0"/>
              <a:t>Where can I run to?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CC7AE1-6147-76A9-90CA-3708D6455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877" y="1304064"/>
            <a:ext cx="2143572" cy="46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3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59AE2-26B5-D3B7-D89E-89602416F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Abstract">
            <a:extLst>
              <a:ext uri="{FF2B5EF4-FFF2-40B4-BE49-F238E27FC236}">
                <a16:creationId xmlns:a16="http://schemas.microsoft.com/office/drawing/2014/main" id="{B2C558E9-BD79-6C34-72DA-A9E2431B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2" y="452670"/>
            <a:ext cx="8487851" cy="56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E747829-6EB8-47E4-95E6-26997A6DF788}"/>
              </a:ext>
            </a:extLst>
          </p:cNvPr>
          <p:cNvSpPr txBox="1"/>
          <p:nvPr/>
        </p:nvSpPr>
        <p:spPr>
          <a:xfrm>
            <a:off x="5155776" y="6519446"/>
            <a:ext cx="7876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i="1" dirty="0">
                <a:solidFill>
                  <a:schemeClr val="tx2"/>
                </a:solidFill>
              </a:rPr>
              <a:t>Eur Heart J</a:t>
            </a:r>
            <a:r>
              <a:rPr lang="en-US" altLang="en-US" sz="1600" dirty="0">
                <a:solidFill>
                  <a:schemeClr val="tx2"/>
                </a:solidFill>
              </a:rPr>
              <a:t>, Volume 46, Issue 30, 7 August 2025, Pages 2959-2973</a:t>
            </a:r>
            <a:endParaRPr lang="nl-B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5F188-080E-D8C5-BCB9-4252F88E7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kleding, catalogus&#10;&#10;Door AI gegenereerde inhoud is mogelijk onjuist.">
            <a:extLst>
              <a:ext uri="{FF2B5EF4-FFF2-40B4-BE49-F238E27FC236}">
                <a16:creationId xmlns:a16="http://schemas.microsoft.com/office/drawing/2014/main" id="{88AE9F37-D269-8751-C9FB-639E0C3CB6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835"/>
          <a:stretch>
            <a:fillRect/>
          </a:stretch>
        </p:blipFill>
        <p:spPr>
          <a:xfrm>
            <a:off x="622168" y="1065229"/>
            <a:ext cx="10268934" cy="494907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E2CA429-5709-0A6B-94A5-C19CEAB6BE50}"/>
              </a:ext>
            </a:extLst>
          </p:cNvPr>
          <p:cNvSpPr txBox="1"/>
          <p:nvPr/>
        </p:nvSpPr>
        <p:spPr>
          <a:xfrm>
            <a:off x="6547535" y="6486630"/>
            <a:ext cx="3958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Cardiovascular Research, 2025, Pages 1-26</a:t>
            </a:r>
            <a:endParaRPr lang="nl-BE" sz="1600" dirty="0">
              <a:solidFill>
                <a:schemeClr val="tx2"/>
              </a:solidFill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B1DE8219-602A-1A48-A5D6-2386246091D2}"/>
              </a:ext>
            </a:extLst>
          </p:cNvPr>
          <p:cNvSpPr/>
          <p:nvPr/>
        </p:nvSpPr>
        <p:spPr>
          <a:xfrm>
            <a:off x="821701" y="1819374"/>
            <a:ext cx="1461155" cy="136688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72B5ACD-BE97-C5DF-3807-4F3F26EC7441}"/>
              </a:ext>
            </a:extLst>
          </p:cNvPr>
          <p:cNvSpPr/>
          <p:nvPr/>
        </p:nvSpPr>
        <p:spPr>
          <a:xfrm>
            <a:off x="821702" y="4564144"/>
            <a:ext cx="1461155" cy="136688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229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AE1022"/>
      </a:accent1>
      <a:accent2>
        <a:srgbClr val="878787"/>
      </a:accent2>
      <a:accent3>
        <a:srgbClr val="D0D0D0"/>
      </a:accent3>
      <a:accent4>
        <a:srgbClr val="ECEEF2"/>
      </a:accent4>
      <a:accent5>
        <a:srgbClr val="FEFFFF"/>
      </a:accent5>
      <a:accent6>
        <a:srgbClr val="FEFFFF"/>
      </a:accent6>
      <a:hlink>
        <a:srgbClr val="0070C0"/>
      </a:hlink>
      <a:folHlink>
        <a:srgbClr val="0070C0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ea7d703-c55a-4121-ba9b-96825471f7d0}" enabled="0" method="" siteId="{3ea7d703-c55a-4121-ba9b-96825471f7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157</Words>
  <Application>Microsoft Office PowerPoint</Application>
  <PresentationFormat>Breedbeeld</PresentationFormat>
  <Paragraphs>23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Aptos</vt:lpstr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Yasmin Gratton</dc:creator>
  <cp:lastModifiedBy>Paul Dendale</cp:lastModifiedBy>
  <cp:revision>16</cp:revision>
  <dcterms:created xsi:type="dcterms:W3CDTF">2025-03-26T14:03:13Z</dcterms:created>
  <dcterms:modified xsi:type="dcterms:W3CDTF">2026-03-16T14:16:03Z</dcterms:modified>
</cp:coreProperties>
</file>